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6"/>
  </p:notesMasterIdLst>
  <p:sldIdLst>
    <p:sldId id="257" r:id="rId2"/>
    <p:sldId id="524" r:id="rId3"/>
    <p:sldId id="578" r:id="rId4"/>
    <p:sldId id="581" r:id="rId5"/>
    <p:sldId id="577" r:id="rId6"/>
    <p:sldId id="583" r:id="rId7"/>
    <p:sldId id="582" r:id="rId8"/>
    <p:sldId id="585" r:id="rId9"/>
    <p:sldId id="586" r:id="rId10"/>
    <p:sldId id="589" r:id="rId11"/>
    <p:sldId id="584" r:id="rId12"/>
    <p:sldId id="588" r:id="rId13"/>
    <p:sldId id="590" r:id="rId14"/>
    <p:sldId id="591" r:id="rId15"/>
    <p:sldId id="603" r:id="rId16"/>
    <p:sldId id="604" r:id="rId17"/>
    <p:sldId id="605" r:id="rId18"/>
    <p:sldId id="606" r:id="rId19"/>
    <p:sldId id="592" r:id="rId20"/>
    <p:sldId id="593" r:id="rId21"/>
    <p:sldId id="601" r:id="rId22"/>
    <p:sldId id="602" r:id="rId23"/>
    <p:sldId id="607" r:id="rId24"/>
    <p:sldId id="609" r:id="rId25"/>
    <p:sldId id="639" r:id="rId26"/>
    <p:sldId id="608" r:id="rId27"/>
    <p:sldId id="640" r:id="rId28"/>
    <p:sldId id="610" r:id="rId29"/>
    <p:sldId id="611" r:id="rId30"/>
    <p:sldId id="641" r:id="rId31"/>
    <p:sldId id="642" r:id="rId32"/>
    <p:sldId id="643" r:id="rId33"/>
    <p:sldId id="646" r:id="rId34"/>
    <p:sldId id="644" r:id="rId35"/>
    <p:sldId id="645" r:id="rId36"/>
    <p:sldId id="542" r:id="rId37"/>
    <p:sldId id="600" r:id="rId38"/>
    <p:sldId id="617" r:id="rId39"/>
    <p:sldId id="619" r:id="rId40"/>
    <p:sldId id="630" r:id="rId41"/>
    <p:sldId id="528" r:id="rId42"/>
    <p:sldId id="580" r:id="rId43"/>
    <p:sldId id="579" r:id="rId44"/>
    <p:sldId id="418" r:id="rId4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55" autoAdjust="0"/>
    <p:restoredTop sz="84354" autoAdjust="0"/>
  </p:normalViewPr>
  <p:slideViewPr>
    <p:cSldViewPr snapToGrid="0">
      <p:cViewPr varScale="1">
        <p:scale>
          <a:sx n="96" d="100"/>
          <a:sy n="96" d="100"/>
        </p:scale>
        <p:origin x="80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ustomXml" Target="../customXml/item2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Lima" userId="b5ea056ce2397b48" providerId="LiveId" clId="{BDE1027C-B9EB-404F-A3EC-60A23B3979DB}"/>
    <pc:docChg chg="modSld modShowInfo">
      <pc:chgData name="Chris Lima" userId="b5ea056ce2397b48" providerId="LiveId" clId="{BDE1027C-B9EB-404F-A3EC-60A23B3979DB}" dt="2022-03-01T16:49:06.622" v="2" actId="20577"/>
      <pc:docMkLst>
        <pc:docMk/>
      </pc:docMkLst>
      <pc:sldChg chg="modSp mod">
        <pc:chgData name="Chris Lima" userId="b5ea056ce2397b48" providerId="LiveId" clId="{BDE1027C-B9EB-404F-A3EC-60A23B3979DB}" dt="2022-03-01T16:49:06.622" v="2" actId="20577"/>
        <pc:sldMkLst>
          <pc:docMk/>
          <pc:sldMk cId="1975627203" sldId="257"/>
        </pc:sldMkLst>
        <pc:spChg chg="mod">
          <ac:chgData name="Chris Lima" userId="b5ea056ce2397b48" providerId="LiveId" clId="{BDE1027C-B9EB-404F-A3EC-60A23B3979DB}" dt="2022-03-01T16:49:06.622" v="2" actId="20577"/>
          <ac:spMkLst>
            <pc:docMk/>
            <pc:sldMk cId="1975627203" sldId="257"/>
            <ac:spMk id="3" creationId="{00000000-0000-0000-0000-000000000000}"/>
          </ac:spMkLst>
        </pc:spChg>
      </pc:sldChg>
    </pc:docChg>
  </pc:docChgLst>
  <pc:docChgLst>
    <pc:chgData name="Chris Lima" userId="b5ea056ce2397b48" providerId="LiveId" clId="{EF3C4DB2-B952-8043-AA2E-5A2E981A7FB5}"/>
    <pc:docChg chg="custSel modSld">
      <pc:chgData name="Chris Lima" userId="b5ea056ce2397b48" providerId="LiveId" clId="{EF3C4DB2-B952-8043-AA2E-5A2E981A7FB5}" dt="2022-03-07T19:54:49.438" v="0" actId="478"/>
      <pc:docMkLst>
        <pc:docMk/>
      </pc:docMkLst>
      <pc:sldChg chg="delSp mod">
        <pc:chgData name="Chris Lima" userId="b5ea056ce2397b48" providerId="LiveId" clId="{EF3C4DB2-B952-8043-AA2E-5A2E981A7FB5}" dt="2022-03-07T19:54:49.438" v="0" actId="478"/>
        <pc:sldMkLst>
          <pc:docMk/>
          <pc:sldMk cId="3924711733" sldId="588"/>
        </pc:sldMkLst>
        <pc:picChg chg="del">
          <ac:chgData name="Chris Lima" userId="b5ea056ce2397b48" providerId="LiveId" clId="{EF3C4DB2-B952-8043-AA2E-5A2E981A7FB5}" dt="2022-03-07T19:54:49.438" v="0" actId="478"/>
          <ac:picMkLst>
            <pc:docMk/>
            <pc:sldMk cId="3924711733" sldId="588"/>
            <ac:picMk id="2" creationId="{89FBF157-7751-684F-9101-B631A9BF4964}"/>
          </ac:picMkLst>
        </pc:picChg>
      </pc:sldChg>
    </pc:docChg>
  </pc:docChgLst>
  <pc:docChgLst>
    <pc:chgData name="Chris Lima" userId="b5ea056ce2397b48" providerId="LiveId" clId="{E6DDC50F-3829-43B2-8C0F-B8BA2C7EB0C8}"/>
    <pc:docChg chg="undo custSel addSld delSld modSld sldOrd">
      <pc:chgData name="Chris Lima" userId="b5ea056ce2397b48" providerId="LiveId" clId="{E6DDC50F-3829-43B2-8C0F-B8BA2C7EB0C8}" dt="2022-08-01T03:03:11.560" v="388"/>
      <pc:docMkLst>
        <pc:docMk/>
      </pc:docMkLst>
      <pc:sldChg chg="addSp delSp modSp mod modAnim">
        <pc:chgData name="Chris Lima" userId="b5ea056ce2397b48" providerId="LiveId" clId="{E6DDC50F-3829-43B2-8C0F-B8BA2C7EB0C8}" dt="2022-07-31T16:35:22.527" v="352"/>
        <pc:sldMkLst>
          <pc:docMk/>
          <pc:sldMk cId="2100367408" sldId="528"/>
        </pc:sldMkLst>
        <pc:picChg chg="del">
          <ac:chgData name="Chris Lima" userId="b5ea056ce2397b48" providerId="LiveId" clId="{E6DDC50F-3829-43B2-8C0F-B8BA2C7EB0C8}" dt="2022-07-31T15:44:18.525" v="287" actId="478"/>
          <ac:picMkLst>
            <pc:docMk/>
            <pc:sldMk cId="2100367408" sldId="528"/>
            <ac:picMk id="10" creationId="{06C87BEA-6BD7-5D42-A413-4E6A04770A5D}"/>
          </ac:picMkLst>
        </pc:picChg>
        <pc:picChg chg="del">
          <ac:chgData name="Chris Lima" userId="b5ea056ce2397b48" providerId="LiveId" clId="{E6DDC50F-3829-43B2-8C0F-B8BA2C7EB0C8}" dt="2022-07-31T15:44:17.994" v="286" actId="478"/>
          <ac:picMkLst>
            <pc:docMk/>
            <pc:sldMk cId="2100367408" sldId="528"/>
            <ac:picMk id="11" creationId="{3BCA2A75-C2CE-0B42-9B45-CD7F1E831530}"/>
          </ac:picMkLst>
        </pc:picChg>
        <pc:picChg chg="add del">
          <ac:chgData name="Chris Lima" userId="b5ea056ce2397b48" providerId="LiveId" clId="{E6DDC50F-3829-43B2-8C0F-B8BA2C7EB0C8}" dt="2022-07-31T15:44:17.247" v="285" actId="478"/>
          <ac:picMkLst>
            <pc:docMk/>
            <pc:sldMk cId="2100367408" sldId="528"/>
            <ac:picMk id="13" creationId="{873A97E6-D9BA-0D43-8881-45DA79B091A4}"/>
          </ac:picMkLst>
        </pc:picChg>
        <pc:picChg chg="mod">
          <ac:chgData name="Chris Lima" userId="b5ea056ce2397b48" providerId="LiveId" clId="{E6DDC50F-3829-43B2-8C0F-B8BA2C7EB0C8}" dt="2022-07-31T15:44:23.546" v="289" actId="1076"/>
          <ac:picMkLst>
            <pc:docMk/>
            <pc:sldMk cId="2100367408" sldId="528"/>
            <ac:picMk id="14" creationId="{33044D2C-19FA-4649-8834-69B6D20981B1}"/>
          </ac:picMkLst>
        </pc:picChg>
        <pc:picChg chg="add del">
          <ac:chgData name="Chris Lima" userId="b5ea056ce2397b48" providerId="LiveId" clId="{E6DDC50F-3829-43B2-8C0F-B8BA2C7EB0C8}" dt="2022-07-31T15:44:14.884" v="283" actId="478"/>
          <ac:picMkLst>
            <pc:docMk/>
            <pc:sldMk cId="2100367408" sldId="528"/>
            <ac:picMk id="15" creationId="{B7AF4564-D566-3C48-A614-D7B760E42932}"/>
          </ac:picMkLst>
        </pc:picChg>
      </pc:sldChg>
      <pc:sldChg chg="modSp mod">
        <pc:chgData name="Chris Lima" userId="b5ea056ce2397b48" providerId="LiveId" clId="{E6DDC50F-3829-43B2-8C0F-B8BA2C7EB0C8}" dt="2022-07-31T15:04:24.389" v="0" actId="1076"/>
        <pc:sldMkLst>
          <pc:docMk/>
          <pc:sldMk cId="950868460" sldId="577"/>
        </pc:sldMkLst>
        <pc:spChg chg="mod">
          <ac:chgData name="Chris Lima" userId="b5ea056ce2397b48" providerId="LiveId" clId="{E6DDC50F-3829-43B2-8C0F-B8BA2C7EB0C8}" dt="2022-07-31T15:04:24.389" v="0" actId="1076"/>
          <ac:spMkLst>
            <pc:docMk/>
            <pc:sldMk cId="950868460" sldId="577"/>
            <ac:spMk id="8" creationId="{9127E580-3821-7B49-9EA2-DFC399BFB797}"/>
          </ac:spMkLst>
        </pc:spChg>
      </pc:sldChg>
      <pc:sldChg chg="modSp add mod">
        <pc:chgData name="Chris Lima" userId="b5ea056ce2397b48" providerId="LiveId" clId="{E6DDC50F-3829-43B2-8C0F-B8BA2C7EB0C8}" dt="2022-07-31T15:45:48.236" v="315" actId="20577"/>
        <pc:sldMkLst>
          <pc:docMk/>
          <pc:sldMk cId="902548515" sldId="579"/>
        </pc:sldMkLst>
        <pc:spChg chg="mod">
          <ac:chgData name="Chris Lima" userId="b5ea056ce2397b48" providerId="LiveId" clId="{E6DDC50F-3829-43B2-8C0F-B8BA2C7EB0C8}" dt="2022-07-31T15:45:48.236" v="315" actId="20577"/>
          <ac:spMkLst>
            <pc:docMk/>
            <pc:sldMk cId="902548515" sldId="579"/>
            <ac:spMk id="12" creationId="{5899A09A-9AB5-2D4C-9434-9593C8E45011}"/>
          </ac:spMkLst>
        </pc:spChg>
      </pc:sldChg>
      <pc:sldChg chg="delSp del mod">
        <pc:chgData name="Chris Lima" userId="b5ea056ce2397b48" providerId="LiveId" clId="{E6DDC50F-3829-43B2-8C0F-B8BA2C7EB0C8}" dt="2022-07-31T15:05:03.789" v="4" actId="47"/>
        <pc:sldMkLst>
          <pc:docMk/>
          <pc:sldMk cId="1649727580" sldId="579"/>
        </pc:sldMkLst>
        <pc:spChg chg="del">
          <ac:chgData name="Chris Lima" userId="b5ea056ce2397b48" providerId="LiveId" clId="{E6DDC50F-3829-43B2-8C0F-B8BA2C7EB0C8}" dt="2022-07-31T15:04:56.199" v="1" actId="478"/>
          <ac:spMkLst>
            <pc:docMk/>
            <pc:sldMk cId="1649727580" sldId="579"/>
            <ac:spMk id="7" creationId="{72B1DEF4-7D54-FF40-B8C1-D1E3AACF941D}"/>
          </ac:spMkLst>
        </pc:spChg>
        <pc:picChg chg="del">
          <ac:chgData name="Chris Lima" userId="b5ea056ce2397b48" providerId="LiveId" clId="{E6DDC50F-3829-43B2-8C0F-B8BA2C7EB0C8}" dt="2022-07-31T15:04:57.730" v="2" actId="478"/>
          <ac:picMkLst>
            <pc:docMk/>
            <pc:sldMk cId="1649727580" sldId="579"/>
            <ac:picMk id="2" creationId="{D2091FBC-4339-7D4D-8114-0AF051C962F6}"/>
          </ac:picMkLst>
        </pc:picChg>
        <pc:picChg chg="del">
          <ac:chgData name="Chris Lima" userId="b5ea056ce2397b48" providerId="LiveId" clId="{E6DDC50F-3829-43B2-8C0F-B8BA2C7EB0C8}" dt="2022-07-31T15:05:00.971" v="3" actId="478"/>
          <ac:picMkLst>
            <pc:docMk/>
            <pc:sldMk cId="1649727580" sldId="579"/>
            <ac:picMk id="4" creationId="{AA1BC316-5B1A-FB42-953D-78CF7121EC54}"/>
          </ac:picMkLst>
        </pc:picChg>
      </pc:sldChg>
      <pc:sldChg chg="modSp add mod">
        <pc:chgData name="Chris Lima" userId="b5ea056ce2397b48" providerId="LiveId" clId="{E6DDC50F-3829-43B2-8C0F-B8BA2C7EB0C8}" dt="2022-07-31T15:45:36.738" v="314" actId="20577"/>
        <pc:sldMkLst>
          <pc:docMk/>
          <pc:sldMk cId="4042338523" sldId="580"/>
        </pc:sldMkLst>
        <pc:spChg chg="mod">
          <ac:chgData name="Chris Lima" userId="b5ea056ce2397b48" providerId="LiveId" clId="{E6DDC50F-3829-43B2-8C0F-B8BA2C7EB0C8}" dt="2022-07-31T15:45:36.738" v="314" actId="20577"/>
          <ac:spMkLst>
            <pc:docMk/>
            <pc:sldMk cId="4042338523" sldId="580"/>
            <ac:spMk id="12" creationId="{5899A09A-9AB5-2D4C-9434-9593C8E45011}"/>
          </ac:spMkLst>
        </pc:spChg>
      </pc:sldChg>
      <pc:sldChg chg="delSp modSp mod">
        <pc:chgData name="Chris Lima" userId="b5ea056ce2397b48" providerId="LiveId" clId="{E6DDC50F-3829-43B2-8C0F-B8BA2C7EB0C8}" dt="2022-07-31T21:25:23.712" v="366" actId="1076"/>
        <pc:sldMkLst>
          <pc:docMk/>
          <pc:sldMk cId="1408184766" sldId="583"/>
        </pc:sldMkLst>
        <pc:spChg chg="mod">
          <ac:chgData name="Chris Lima" userId="b5ea056ce2397b48" providerId="LiveId" clId="{E6DDC50F-3829-43B2-8C0F-B8BA2C7EB0C8}" dt="2022-07-31T21:25:23.712" v="366" actId="1076"/>
          <ac:spMkLst>
            <pc:docMk/>
            <pc:sldMk cId="1408184766" sldId="583"/>
            <ac:spMk id="11" creationId="{D7233172-9A80-BB41-81EE-D3A9CE49C747}"/>
          </ac:spMkLst>
        </pc:spChg>
        <pc:picChg chg="del">
          <ac:chgData name="Chris Lima" userId="b5ea056ce2397b48" providerId="LiveId" clId="{E6DDC50F-3829-43B2-8C0F-B8BA2C7EB0C8}" dt="2022-07-31T21:25:06.515" v="353" actId="478"/>
          <ac:picMkLst>
            <pc:docMk/>
            <pc:sldMk cId="1408184766" sldId="583"/>
            <ac:picMk id="3" creationId="{01B75C7E-CC58-1C40-9CB5-4BC77E1A0521}"/>
          </ac:picMkLst>
        </pc:picChg>
      </pc:sldChg>
      <pc:sldChg chg="modSp mod">
        <pc:chgData name="Chris Lima" userId="b5ea056ce2397b48" providerId="LiveId" clId="{E6DDC50F-3829-43B2-8C0F-B8BA2C7EB0C8}" dt="2022-07-31T15:08:01.867" v="18" actId="113"/>
        <pc:sldMkLst>
          <pc:docMk/>
          <pc:sldMk cId="2055559262" sldId="584"/>
        </pc:sldMkLst>
        <pc:spChg chg="mod">
          <ac:chgData name="Chris Lima" userId="b5ea056ce2397b48" providerId="LiveId" clId="{E6DDC50F-3829-43B2-8C0F-B8BA2C7EB0C8}" dt="2022-07-31T15:08:01.867" v="18" actId="113"/>
          <ac:spMkLst>
            <pc:docMk/>
            <pc:sldMk cId="2055559262" sldId="584"/>
            <ac:spMk id="9" creationId="{18241654-90C0-E449-A1B7-DEA1E022B153}"/>
          </ac:spMkLst>
        </pc:spChg>
        <pc:spChg chg="mod">
          <ac:chgData name="Chris Lima" userId="b5ea056ce2397b48" providerId="LiveId" clId="{E6DDC50F-3829-43B2-8C0F-B8BA2C7EB0C8}" dt="2022-07-31T15:07:24.037" v="15" actId="207"/>
          <ac:spMkLst>
            <pc:docMk/>
            <pc:sldMk cId="2055559262" sldId="584"/>
            <ac:spMk id="11" creationId="{D7233172-9A80-BB41-81EE-D3A9CE49C747}"/>
          </ac:spMkLst>
        </pc:spChg>
      </pc:sldChg>
      <pc:sldChg chg="delSp modSp mod">
        <pc:chgData name="Chris Lima" userId="b5ea056ce2397b48" providerId="LiveId" clId="{E6DDC50F-3829-43B2-8C0F-B8BA2C7EB0C8}" dt="2022-07-31T15:06:04.924" v="9" actId="1076"/>
        <pc:sldMkLst>
          <pc:docMk/>
          <pc:sldMk cId="4020229833" sldId="585"/>
        </pc:sldMkLst>
        <pc:spChg chg="mod">
          <ac:chgData name="Chris Lima" userId="b5ea056ce2397b48" providerId="LiveId" clId="{E6DDC50F-3829-43B2-8C0F-B8BA2C7EB0C8}" dt="2022-07-31T15:06:04.924" v="9" actId="1076"/>
          <ac:spMkLst>
            <pc:docMk/>
            <pc:sldMk cId="4020229833" sldId="585"/>
            <ac:spMk id="11" creationId="{D7233172-9A80-BB41-81EE-D3A9CE49C747}"/>
          </ac:spMkLst>
        </pc:spChg>
        <pc:picChg chg="del">
          <ac:chgData name="Chris Lima" userId="b5ea056ce2397b48" providerId="LiveId" clId="{E6DDC50F-3829-43B2-8C0F-B8BA2C7EB0C8}" dt="2022-07-31T15:05:59.651" v="8" actId="478"/>
          <ac:picMkLst>
            <pc:docMk/>
            <pc:sldMk cId="4020229833" sldId="585"/>
            <ac:picMk id="2" creationId="{3804891B-DD08-DE4A-86EB-3BDCD261641B}"/>
          </ac:picMkLst>
        </pc:picChg>
      </pc:sldChg>
      <pc:sldChg chg="delSp modSp mod">
        <pc:chgData name="Chris Lima" userId="b5ea056ce2397b48" providerId="LiveId" clId="{E6DDC50F-3829-43B2-8C0F-B8BA2C7EB0C8}" dt="2022-07-31T15:06:28.233" v="14" actId="1076"/>
        <pc:sldMkLst>
          <pc:docMk/>
          <pc:sldMk cId="543248968" sldId="586"/>
        </pc:sldMkLst>
        <pc:spChg chg="mod">
          <ac:chgData name="Chris Lima" userId="b5ea056ce2397b48" providerId="LiveId" clId="{E6DDC50F-3829-43B2-8C0F-B8BA2C7EB0C8}" dt="2022-07-31T15:06:28.233" v="14" actId="1076"/>
          <ac:spMkLst>
            <pc:docMk/>
            <pc:sldMk cId="543248968" sldId="586"/>
            <ac:spMk id="4" creationId="{B2982F3B-D704-B64C-A4AF-1D0E91B0EA60}"/>
          </ac:spMkLst>
        </pc:spChg>
        <pc:picChg chg="del">
          <ac:chgData name="Chris Lima" userId="b5ea056ce2397b48" providerId="LiveId" clId="{E6DDC50F-3829-43B2-8C0F-B8BA2C7EB0C8}" dt="2022-07-31T15:06:13.925" v="10" actId="478"/>
          <ac:picMkLst>
            <pc:docMk/>
            <pc:sldMk cId="543248968" sldId="586"/>
            <ac:picMk id="2" creationId="{3737E597-2760-8B4B-861B-80A4289EE2F5}"/>
          </ac:picMkLst>
        </pc:picChg>
        <pc:picChg chg="mod">
          <ac:chgData name="Chris Lima" userId="b5ea056ce2397b48" providerId="LiveId" clId="{E6DDC50F-3829-43B2-8C0F-B8BA2C7EB0C8}" dt="2022-07-31T15:06:18.095" v="12" actId="1076"/>
          <ac:picMkLst>
            <pc:docMk/>
            <pc:sldMk cId="543248968" sldId="586"/>
            <ac:picMk id="3" creationId="{6D591F90-2985-764C-B661-68114A202F0B}"/>
          </ac:picMkLst>
        </pc:picChg>
      </pc:sldChg>
      <pc:sldChg chg="delSp modSp mod">
        <pc:chgData name="Chris Lima" userId="b5ea056ce2397b48" providerId="LiveId" clId="{E6DDC50F-3829-43B2-8C0F-B8BA2C7EB0C8}" dt="2022-07-31T15:09:32.399" v="25" actId="207"/>
        <pc:sldMkLst>
          <pc:docMk/>
          <pc:sldMk cId="3924711733" sldId="588"/>
        </pc:sldMkLst>
        <pc:spChg chg="mod">
          <ac:chgData name="Chris Lima" userId="b5ea056ce2397b48" providerId="LiveId" clId="{E6DDC50F-3829-43B2-8C0F-B8BA2C7EB0C8}" dt="2022-07-31T15:09:32.399" v="25" actId="207"/>
          <ac:spMkLst>
            <pc:docMk/>
            <pc:sldMk cId="3924711733" sldId="588"/>
            <ac:spMk id="5" creationId="{D8BD54AA-E855-004D-9720-8F8F600C2066}"/>
          </ac:spMkLst>
        </pc:spChg>
        <pc:picChg chg="del">
          <ac:chgData name="Chris Lima" userId="b5ea056ce2397b48" providerId="LiveId" clId="{E6DDC50F-3829-43B2-8C0F-B8BA2C7EB0C8}" dt="2022-07-31T15:08:46.915" v="19" actId="478"/>
          <ac:picMkLst>
            <pc:docMk/>
            <pc:sldMk cId="3924711733" sldId="588"/>
            <ac:picMk id="4" creationId="{C17C700C-1F03-5D42-8110-A7CBFE05F4BD}"/>
          </ac:picMkLst>
        </pc:picChg>
      </pc:sldChg>
      <pc:sldChg chg="modSp mod">
        <pc:chgData name="Chris Lima" userId="b5ea056ce2397b48" providerId="LiveId" clId="{E6DDC50F-3829-43B2-8C0F-B8BA2C7EB0C8}" dt="2022-07-31T15:09:51.490" v="27" actId="207"/>
        <pc:sldMkLst>
          <pc:docMk/>
          <pc:sldMk cId="138514051" sldId="590"/>
        </pc:sldMkLst>
        <pc:spChg chg="mod">
          <ac:chgData name="Chris Lima" userId="b5ea056ce2397b48" providerId="LiveId" clId="{E6DDC50F-3829-43B2-8C0F-B8BA2C7EB0C8}" dt="2022-07-31T15:09:51.490" v="27" actId="207"/>
          <ac:spMkLst>
            <pc:docMk/>
            <pc:sldMk cId="138514051" sldId="590"/>
            <ac:spMk id="11" creationId="{D7233172-9A80-BB41-81EE-D3A9CE49C747}"/>
          </ac:spMkLst>
        </pc:spChg>
      </pc:sldChg>
      <pc:sldChg chg="modSp mod">
        <pc:chgData name="Chris Lima" userId="b5ea056ce2397b48" providerId="LiveId" clId="{E6DDC50F-3829-43B2-8C0F-B8BA2C7EB0C8}" dt="2022-07-31T15:11:02.804" v="30" actId="207"/>
        <pc:sldMkLst>
          <pc:docMk/>
          <pc:sldMk cId="2898033706" sldId="591"/>
        </pc:sldMkLst>
        <pc:spChg chg="mod">
          <ac:chgData name="Chris Lima" userId="b5ea056ce2397b48" providerId="LiveId" clId="{E6DDC50F-3829-43B2-8C0F-B8BA2C7EB0C8}" dt="2022-07-31T15:11:02.804" v="30" actId="207"/>
          <ac:spMkLst>
            <pc:docMk/>
            <pc:sldMk cId="2898033706" sldId="591"/>
            <ac:spMk id="7" creationId="{1C145B8A-5023-AE4A-8D01-AB99E1F4EDDC}"/>
          </ac:spMkLst>
        </pc:spChg>
      </pc:sldChg>
      <pc:sldChg chg="delSp mod">
        <pc:chgData name="Chris Lima" userId="b5ea056ce2397b48" providerId="LiveId" clId="{E6DDC50F-3829-43B2-8C0F-B8BA2C7EB0C8}" dt="2022-07-31T15:15:04.829" v="44" actId="478"/>
        <pc:sldMkLst>
          <pc:docMk/>
          <pc:sldMk cId="3870410831" sldId="592"/>
        </pc:sldMkLst>
        <pc:picChg chg="del">
          <ac:chgData name="Chris Lima" userId="b5ea056ce2397b48" providerId="LiveId" clId="{E6DDC50F-3829-43B2-8C0F-B8BA2C7EB0C8}" dt="2022-07-31T15:15:04.829" v="44" actId="478"/>
          <ac:picMkLst>
            <pc:docMk/>
            <pc:sldMk cId="3870410831" sldId="592"/>
            <ac:picMk id="6" creationId="{3D5E3C90-2C3B-CE48-A9D2-B019E315E4FB}"/>
          </ac:picMkLst>
        </pc:picChg>
      </pc:sldChg>
      <pc:sldChg chg="addSp delSp modSp mod">
        <pc:chgData name="Chris Lima" userId="b5ea056ce2397b48" providerId="LiveId" clId="{E6DDC50F-3829-43B2-8C0F-B8BA2C7EB0C8}" dt="2022-07-31T21:33:50.248" v="384" actId="207"/>
        <pc:sldMkLst>
          <pc:docMk/>
          <pc:sldMk cId="4224236119" sldId="593"/>
        </pc:sldMkLst>
        <pc:spChg chg="mod">
          <ac:chgData name="Chris Lima" userId="b5ea056ce2397b48" providerId="LiveId" clId="{E6DDC50F-3829-43B2-8C0F-B8BA2C7EB0C8}" dt="2022-07-31T21:33:50.248" v="384" actId="207"/>
          <ac:spMkLst>
            <pc:docMk/>
            <pc:sldMk cId="4224236119" sldId="593"/>
            <ac:spMk id="11" creationId="{D7233172-9A80-BB41-81EE-D3A9CE49C747}"/>
          </ac:spMkLst>
        </pc:spChg>
        <pc:picChg chg="add del">
          <ac:chgData name="Chris Lima" userId="b5ea056ce2397b48" providerId="LiveId" clId="{E6DDC50F-3829-43B2-8C0F-B8BA2C7EB0C8}" dt="2022-07-31T21:33:31.307" v="381" actId="478"/>
          <ac:picMkLst>
            <pc:docMk/>
            <pc:sldMk cId="4224236119" sldId="593"/>
            <ac:picMk id="4" creationId="{F5B9A919-378D-5646-ABFF-157041565245}"/>
          </ac:picMkLst>
        </pc:picChg>
      </pc:sldChg>
      <pc:sldChg chg="addSp delSp modSp mod">
        <pc:chgData name="Chris Lima" userId="b5ea056ce2397b48" providerId="LiveId" clId="{E6DDC50F-3829-43B2-8C0F-B8BA2C7EB0C8}" dt="2022-07-31T15:40:12.605" v="258" actId="166"/>
        <pc:sldMkLst>
          <pc:docMk/>
          <pc:sldMk cId="1227557450" sldId="600"/>
        </pc:sldMkLst>
        <pc:spChg chg="ord">
          <ac:chgData name="Chris Lima" userId="b5ea056ce2397b48" providerId="LiveId" clId="{E6DDC50F-3829-43B2-8C0F-B8BA2C7EB0C8}" dt="2022-07-31T15:40:12.605" v="258" actId="166"/>
          <ac:spMkLst>
            <pc:docMk/>
            <pc:sldMk cId="1227557450" sldId="600"/>
            <ac:spMk id="7" creationId="{9CB869C2-69BC-4243-A178-81FB1E4E8A91}"/>
          </ac:spMkLst>
        </pc:spChg>
        <pc:picChg chg="del">
          <ac:chgData name="Chris Lima" userId="b5ea056ce2397b48" providerId="LiveId" clId="{E6DDC50F-3829-43B2-8C0F-B8BA2C7EB0C8}" dt="2022-07-31T15:40:04.209" v="253" actId="478"/>
          <ac:picMkLst>
            <pc:docMk/>
            <pc:sldMk cId="1227557450" sldId="600"/>
            <ac:picMk id="2" creationId="{6DDBF1F8-951E-234C-9DD4-B6C2CA3E6E8E}"/>
          </ac:picMkLst>
        </pc:picChg>
        <pc:picChg chg="add mod">
          <ac:chgData name="Chris Lima" userId="b5ea056ce2397b48" providerId="LiveId" clId="{E6DDC50F-3829-43B2-8C0F-B8BA2C7EB0C8}" dt="2022-07-31T15:40:09.647" v="257" actId="1076"/>
          <ac:picMkLst>
            <pc:docMk/>
            <pc:sldMk cId="1227557450" sldId="600"/>
            <ac:picMk id="8" creationId="{51AA71A9-BE40-3AE1-B6C1-5B97501C65E1}"/>
          </ac:picMkLst>
        </pc:picChg>
      </pc:sldChg>
      <pc:sldChg chg="modSp mod">
        <pc:chgData name="Chris Lima" userId="b5ea056ce2397b48" providerId="LiveId" clId="{E6DDC50F-3829-43B2-8C0F-B8BA2C7EB0C8}" dt="2022-07-31T15:19:24.439" v="143" actId="207"/>
        <pc:sldMkLst>
          <pc:docMk/>
          <pc:sldMk cId="1004772864" sldId="602"/>
        </pc:sldMkLst>
        <pc:spChg chg="mod">
          <ac:chgData name="Chris Lima" userId="b5ea056ce2397b48" providerId="LiveId" clId="{E6DDC50F-3829-43B2-8C0F-B8BA2C7EB0C8}" dt="2022-07-31T15:19:24.439" v="143" actId="207"/>
          <ac:spMkLst>
            <pc:docMk/>
            <pc:sldMk cId="1004772864" sldId="602"/>
            <ac:spMk id="6" creationId="{549C02AA-AC2A-1142-8B93-CE34959D459B}"/>
          </ac:spMkLst>
        </pc:spChg>
      </pc:sldChg>
      <pc:sldChg chg="addSp delSp modSp mod">
        <pc:chgData name="Chris Lima" userId="b5ea056ce2397b48" providerId="LiveId" clId="{E6DDC50F-3829-43B2-8C0F-B8BA2C7EB0C8}" dt="2022-07-31T15:12:17.887" v="36" actId="1076"/>
        <pc:sldMkLst>
          <pc:docMk/>
          <pc:sldMk cId="2533678068" sldId="603"/>
        </pc:sldMkLst>
        <pc:picChg chg="add mod">
          <ac:chgData name="Chris Lima" userId="b5ea056ce2397b48" providerId="LiveId" clId="{E6DDC50F-3829-43B2-8C0F-B8BA2C7EB0C8}" dt="2022-07-31T15:12:17.887" v="36" actId="1076"/>
          <ac:picMkLst>
            <pc:docMk/>
            <pc:sldMk cId="2533678068" sldId="603"/>
            <ac:picMk id="3" creationId="{A37FBD10-BCE8-0397-DB7B-CAA26ADA3305}"/>
          </ac:picMkLst>
        </pc:picChg>
        <pc:picChg chg="del">
          <ac:chgData name="Chris Lima" userId="b5ea056ce2397b48" providerId="LiveId" clId="{E6DDC50F-3829-43B2-8C0F-B8BA2C7EB0C8}" dt="2022-07-31T15:11:44.658" v="31" actId="478"/>
          <ac:picMkLst>
            <pc:docMk/>
            <pc:sldMk cId="2533678068" sldId="603"/>
            <ac:picMk id="5" creationId="{3236D4FA-C5EC-FA40-92A2-7ECD3CF9CA7A}"/>
          </ac:picMkLst>
        </pc:picChg>
      </pc:sldChg>
      <pc:sldChg chg="addSp delSp modSp mod">
        <pc:chgData name="Chris Lima" userId="b5ea056ce2397b48" providerId="LiveId" clId="{E6DDC50F-3829-43B2-8C0F-B8BA2C7EB0C8}" dt="2022-07-31T15:13:04.823" v="40" actId="1076"/>
        <pc:sldMkLst>
          <pc:docMk/>
          <pc:sldMk cId="2554920096" sldId="604"/>
        </pc:sldMkLst>
        <pc:picChg chg="add mod">
          <ac:chgData name="Chris Lima" userId="b5ea056ce2397b48" providerId="LiveId" clId="{E6DDC50F-3829-43B2-8C0F-B8BA2C7EB0C8}" dt="2022-07-31T15:13:04.823" v="40" actId="1076"/>
          <ac:picMkLst>
            <pc:docMk/>
            <pc:sldMk cId="2554920096" sldId="604"/>
            <ac:picMk id="3" creationId="{F6653984-39E2-1D9E-3D08-3C5E5B3C78C5}"/>
          </ac:picMkLst>
        </pc:picChg>
        <pc:picChg chg="del">
          <ac:chgData name="Chris Lima" userId="b5ea056ce2397b48" providerId="LiveId" clId="{E6DDC50F-3829-43B2-8C0F-B8BA2C7EB0C8}" dt="2022-07-31T15:12:43.156" v="37" actId="478"/>
          <ac:picMkLst>
            <pc:docMk/>
            <pc:sldMk cId="2554920096" sldId="604"/>
            <ac:picMk id="4" creationId="{468E3D15-EAD4-4F4A-B325-1C642DE41C09}"/>
          </ac:picMkLst>
        </pc:picChg>
      </pc:sldChg>
      <pc:sldChg chg="delSp modSp mod">
        <pc:chgData name="Chris Lima" userId="b5ea056ce2397b48" providerId="LiveId" clId="{E6DDC50F-3829-43B2-8C0F-B8BA2C7EB0C8}" dt="2022-07-31T21:32:31.266" v="379" actId="20577"/>
        <pc:sldMkLst>
          <pc:docMk/>
          <pc:sldMk cId="243795484" sldId="606"/>
        </pc:sldMkLst>
        <pc:spChg chg="mod">
          <ac:chgData name="Chris Lima" userId="b5ea056ce2397b48" providerId="LiveId" clId="{E6DDC50F-3829-43B2-8C0F-B8BA2C7EB0C8}" dt="2022-07-31T21:32:31.266" v="379" actId="20577"/>
          <ac:spMkLst>
            <pc:docMk/>
            <pc:sldMk cId="243795484" sldId="606"/>
            <ac:spMk id="6" creationId="{B18932B9-62DD-EC42-AEF7-511F1FA7B504}"/>
          </ac:spMkLst>
        </pc:spChg>
        <pc:picChg chg="del">
          <ac:chgData name="Chris Lima" userId="b5ea056ce2397b48" providerId="LiveId" clId="{E6DDC50F-3829-43B2-8C0F-B8BA2C7EB0C8}" dt="2022-07-31T15:15:28.109" v="46" actId="478"/>
          <ac:picMkLst>
            <pc:docMk/>
            <pc:sldMk cId="243795484" sldId="606"/>
            <ac:picMk id="2" creationId="{8D9112B5-5920-CF44-8499-C9632AEAC3EC}"/>
          </ac:picMkLst>
        </pc:picChg>
        <pc:picChg chg="del mod">
          <ac:chgData name="Chris Lima" userId="b5ea056ce2397b48" providerId="LiveId" clId="{E6DDC50F-3829-43B2-8C0F-B8BA2C7EB0C8}" dt="2022-07-31T15:15:27.338" v="45" actId="478"/>
          <ac:picMkLst>
            <pc:docMk/>
            <pc:sldMk cId="243795484" sldId="606"/>
            <ac:picMk id="3" creationId="{45FCFC78-64FF-1E40-80CF-EDD0AC4A68F3}"/>
          </ac:picMkLst>
        </pc:picChg>
        <pc:picChg chg="del">
          <ac:chgData name="Chris Lima" userId="b5ea056ce2397b48" providerId="LiveId" clId="{E6DDC50F-3829-43B2-8C0F-B8BA2C7EB0C8}" dt="2022-07-31T15:15:28.545" v="47" actId="478"/>
          <ac:picMkLst>
            <pc:docMk/>
            <pc:sldMk cId="243795484" sldId="606"/>
            <ac:picMk id="4" creationId="{809ED192-3662-E443-9C46-7B62078274A5}"/>
          </ac:picMkLst>
        </pc:picChg>
        <pc:picChg chg="mod">
          <ac:chgData name="Chris Lima" userId="b5ea056ce2397b48" providerId="LiveId" clId="{E6DDC50F-3829-43B2-8C0F-B8BA2C7EB0C8}" dt="2022-07-31T15:15:55.241" v="56" actId="1076"/>
          <ac:picMkLst>
            <pc:docMk/>
            <pc:sldMk cId="243795484" sldId="606"/>
            <ac:picMk id="7" creationId="{58DFFC54-0524-F640-960A-46BAB236BDB6}"/>
          </ac:picMkLst>
        </pc:picChg>
        <pc:picChg chg="mod">
          <ac:chgData name="Chris Lima" userId="b5ea056ce2397b48" providerId="LiveId" clId="{E6DDC50F-3829-43B2-8C0F-B8BA2C7EB0C8}" dt="2022-07-31T15:15:53.028" v="55" actId="1076"/>
          <ac:picMkLst>
            <pc:docMk/>
            <pc:sldMk cId="243795484" sldId="606"/>
            <ac:picMk id="8" creationId="{99EBC778-DFD5-1E42-AD02-FEB38319D109}"/>
          </ac:picMkLst>
        </pc:picChg>
        <pc:picChg chg="mod">
          <ac:chgData name="Chris Lima" userId="b5ea056ce2397b48" providerId="LiveId" clId="{E6DDC50F-3829-43B2-8C0F-B8BA2C7EB0C8}" dt="2022-07-31T15:15:51.024" v="54" actId="1076"/>
          <ac:picMkLst>
            <pc:docMk/>
            <pc:sldMk cId="243795484" sldId="606"/>
            <ac:picMk id="9" creationId="{D880FAAB-502D-9A40-8209-297FE298E79C}"/>
          </ac:picMkLst>
        </pc:picChg>
      </pc:sldChg>
      <pc:sldChg chg="delSp modSp mod ord">
        <pc:chgData name="Chris Lima" userId="b5ea056ce2397b48" providerId="LiveId" clId="{E6DDC50F-3829-43B2-8C0F-B8BA2C7EB0C8}" dt="2022-08-01T03:03:11.560" v="388"/>
        <pc:sldMkLst>
          <pc:docMk/>
          <pc:sldMk cId="66073152" sldId="607"/>
        </pc:sldMkLst>
        <pc:spChg chg="mod">
          <ac:chgData name="Chris Lima" userId="b5ea056ce2397b48" providerId="LiveId" clId="{E6DDC50F-3829-43B2-8C0F-B8BA2C7EB0C8}" dt="2022-07-31T15:19:57.464" v="148" actId="207"/>
          <ac:spMkLst>
            <pc:docMk/>
            <pc:sldMk cId="66073152" sldId="607"/>
            <ac:spMk id="6" creationId="{549C02AA-AC2A-1142-8B93-CE34959D459B}"/>
          </ac:spMkLst>
        </pc:spChg>
        <pc:picChg chg="del">
          <ac:chgData name="Chris Lima" userId="b5ea056ce2397b48" providerId="LiveId" clId="{E6DDC50F-3829-43B2-8C0F-B8BA2C7EB0C8}" dt="2022-07-31T15:19:39.197" v="145" actId="478"/>
          <ac:picMkLst>
            <pc:docMk/>
            <pc:sldMk cId="66073152" sldId="607"/>
            <ac:picMk id="2" creationId="{003F7C15-0F44-EE47-9899-8BE799DD740E}"/>
          </ac:picMkLst>
        </pc:picChg>
        <pc:picChg chg="del">
          <ac:chgData name="Chris Lima" userId="b5ea056ce2397b48" providerId="LiveId" clId="{E6DDC50F-3829-43B2-8C0F-B8BA2C7EB0C8}" dt="2022-07-31T15:19:39.589" v="146" actId="478"/>
          <ac:picMkLst>
            <pc:docMk/>
            <pc:sldMk cId="66073152" sldId="607"/>
            <ac:picMk id="7" creationId="{1A08FB22-E904-F548-BBF2-0CAE74CA965B}"/>
          </ac:picMkLst>
        </pc:picChg>
      </pc:sldChg>
      <pc:sldChg chg="delSp modSp mod">
        <pc:chgData name="Chris Lima" userId="b5ea056ce2397b48" providerId="LiveId" clId="{E6DDC50F-3829-43B2-8C0F-B8BA2C7EB0C8}" dt="2022-07-31T15:23:02.357" v="197" actId="1076"/>
        <pc:sldMkLst>
          <pc:docMk/>
          <pc:sldMk cId="1691343958" sldId="608"/>
        </pc:sldMkLst>
        <pc:spChg chg="mod">
          <ac:chgData name="Chris Lima" userId="b5ea056ce2397b48" providerId="LiveId" clId="{E6DDC50F-3829-43B2-8C0F-B8BA2C7EB0C8}" dt="2022-07-31T15:23:02.357" v="197" actId="1076"/>
          <ac:spMkLst>
            <pc:docMk/>
            <pc:sldMk cId="1691343958" sldId="608"/>
            <ac:spMk id="7" creationId="{11F69F9A-BCAE-B448-B5B8-E9409A0B6847}"/>
          </ac:spMkLst>
        </pc:spChg>
        <pc:picChg chg="del">
          <ac:chgData name="Chris Lima" userId="b5ea056ce2397b48" providerId="LiveId" clId="{E6DDC50F-3829-43B2-8C0F-B8BA2C7EB0C8}" dt="2022-07-31T15:22:59.290" v="196" actId="478"/>
          <ac:picMkLst>
            <pc:docMk/>
            <pc:sldMk cId="1691343958" sldId="608"/>
            <ac:picMk id="2" creationId="{9FC6F40F-8A03-EC47-AE59-0FBD1CE5178E}"/>
          </ac:picMkLst>
        </pc:picChg>
      </pc:sldChg>
      <pc:sldChg chg="delSp modSp mod">
        <pc:chgData name="Chris Lima" userId="b5ea056ce2397b48" providerId="LiveId" clId="{E6DDC50F-3829-43B2-8C0F-B8BA2C7EB0C8}" dt="2022-07-31T21:35:46.504" v="386" actId="207"/>
        <pc:sldMkLst>
          <pc:docMk/>
          <pc:sldMk cId="1916650318" sldId="609"/>
        </pc:sldMkLst>
        <pc:spChg chg="mod">
          <ac:chgData name="Chris Lima" userId="b5ea056ce2397b48" providerId="LiveId" clId="{E6DDC50F-3829-43B2-8C0F-B8BA2C7EB0C8}" dt="2022-07-31T21:35:46.504" v="386" actId="207"/>
          <ac:spMkLst>
            <pc:docMk/>
            <pc:sldMk cId="1916650318" sldId="609"/>
            <ac:spMk id="2" creationId="{2E35A109-843F-B642-BEAF-E61445FE60AB}"/>
          </ac:spMkLst>
        </pc:spChg>
        <pc:picChg chg="del mod">
          <ac:chgData name="Chris Lima" userId="b5ea056ce2397b48" providerId="LiveId" clId="{E6DDC50F-3829-43B2-8C0F-B8BA2C7EB0C8}" dt="2022-07-31T15:20:02.992" v="150" actId="478"/>
          <ac:picMkLst>
            <pc:docMk/>
            <pc:sldMk cId="1916650318" sldId="609"/>
            <ac:picMk id="3" creationId="{BA443690-1DD1-A34B-A811-0EBCD9CE984A}"/>
          </ac:picMkLst>
        </pc:picChg>
      </pc:sldChg>
      <pc:sldChg chg="modSp mod">
        <pc:chgData name="Chris Lima" userId="b5ea056ce2397b48" providerId="LiveId" clId="{E6DDC50F-3829-43B2-8C0F-B8BA2C7EB0C8}" dt="2022-07-31T15:24:49.788" v="224" actId="113"/>
        <pc:sldMkLst>
          <pc:docMk/>
          <pc:sldMk cId="2680466437" sldId="610"/>
        </pc:sldMkLst>
        <pc:spChg chg="mod">
          <ac:chgData name="Chris Lima" userId="b5ea056ce2397b48" providerId="LiveId" clId="{E6DDC50F-3829-43B2-8C0F-B8BA2C7EB0C8}" dt="2022-07-31T15:24:49.788" v="224" actId="113"/>
          <ac:spMkLst>
            <pc:docMk/>
            <pc:sldMk cId="2680466437" sldId="610"/>
            <ac:spMk id="6" creationId="{549C02AA-AC2A-1142-8B93-CE34959D459B}"/>
          </ac:spMkLst>
        </pc:spChg>
      </pc:sldChg>
      <pc:sldChg chg="modSp mod">
        <pc:chgData name="Chris Lima" userId="b5ea056ce2397b48" providerId="LiveId" clId="{E6DDC50F-3829-43B2-8C0F-B8BA2C7EB0C8}" dt="2022-07-31T15:36:00.848" v="231" actId="113"/>
        <pc:sldMkLst>
          <pc:docMk/>
          <pc:sldMk cId="2189879897" sldId="611"/>
        </pc:sldMkLst>
        <pc:spChg chg="mod">
          <ac:chgData name="Chris Lima" userId="b5ea056ce2397b48" providerId="LiveId" clId="{E6DDC50F-3829-43B2-8C0F-B8BA2C7EB0C8}" dt="2022-07-31T15:35:29.325" v="225" actId="14100"/>
          <ac:spMkLst>
            <pc:docMk/>
            <pc:sldMk cId="2189879897" sldId="611"/>
            <ac:spMk id="2" creationId="{524A7795-D994-EB4B-AC58-4172393FA8AB}"/>
          </ac:spMkLst>
        </pc:spChg>
        <pc:spChg chg="mod">
          <ac:chgData name="Chris Lima" userId="b5ea056ce2397b48" providerId="LiveId" clId="{E6DDC50F-3829-43B2-8C0F-B8BA2C7EB0C8}" dt="2022-07-31T15:36:00.848" v="231" actId="113"/>
          <ac:spMkLst>
            <pc:docMk/>
            <pc:sldMk cId="2189879897" sldId="611"/>
            <ac:spMk id="6" creationId="{549C02AA-AC2A-1142-8B93-CE34959D459B}"/>
          </ac:spMkLst>
        </pc:spChg>
      </pc:sldChg>
      <pc:sldChg chg="del">
        <pc:chgData name="Chris Lima" userId="b5ea056ce2397b48" providerId="LiveId" clId="{E6DDC50F-3829-43B2-8C0F-B8BA2C7EB0C8}" dt="2022-07-31T15:44:03.713" v="280" actId="47"/>
        <pc:sldMkLst>
          <pc:docMk/>
          <pc:sldMk cId="940677492" sldId="613"/>
        </pc:sldMkLst>
      </pc:sldChg>
      <pc:sldChg chg="addSp delSp modSp mod">
        <pc:chgData name="Chris Lima" userId="b5ea056ce2397b48" providerId="LiveId" clId="{E6DDC50F-3829-43B2-8C0F-B8BA2C7EB0C8}" dt="2022-07-31T15:41:54.767" v="276" actId="1076"/>
        <pc:sldMkLst>
          <pc:docMk/>
          <pc:sldMk cId="674918958" sldId="617"/>
        </pc:sldMkLst>
        <pc:spChg chg="mod">
          <ac:chgData name="Chris Lima" userId="b5ea056ce2397b48" providerId="LiveId" clId="{E6DDC50F-3829-43B2-8C0F-B8BA2C7EB0C8}" dt="2022-07-31T15:41:50.563" v="273" actId="1076"/>
          <ac:spMkLst>
            <pc:docMk/>
            <pc:sldMk cId="674918958" sldId="617"/>
            <ac:spMk id="4" creationId="{09106245-2EE5-9A4F-8FDF-F4639C94612D}"/>
          </ac:spMkLst>
        </pc:spChg>
        <pc:spChg chg="del">
          <ac:chgData name="Chris Lima" userId="b5ea056ce2397b48" providerId="LiveId" clId="{E6DDC50F-3829-43B2-8C0F-B8BA2C7EB0C8}" dt="2022-07-31T15:41:35.856" v="270" actId="478"/>
          <ac:spMkLst>
            <pc:docMk/>
            <pc:sldMk cId="674918958" sldId="617"/>
            <ac:spMk id="9" creationId="{DC8C23A2-59DD-6D4B-88B0-8E4435D119E4}"/>
          </ac:spMkLst>
        </pc:spChg>
        <pc:spChg chg="del">
          <ac:chgData name="Chris Lima" userId="b5ea056ce2397b48" providerId="LiveId" clId="{E6DDC50F-3829-43B2-8C0F-B8BA2C7EB0C8}" dt="2022-07-31T15:41:34.392" v="268" actId="478"/>
          <ac:spMkLst>
            <pc:docMk/>
            <pc:sldMk cId="674918958" sldId="617"/>
            <ac:spMk id="11" creationId="{D37697D0-0A91-AD49-860B-747B420CC9DA}"/>
          </ac:spMkLst>
        </pc:spChg>
        <pc:spChg chg="del ord">
          <ac:chgData name="Chris Lima" userId="b5ea056ce2397b48" providerId="LiveId" clId="{E6DDC50F-3829-43B2-8C0F-B8BA2C7EB0C8}" dt="2022-07-31T15:41:29.040" v="267" actId="478"/>
          <ac:spMkLst>
            <pc:docMk/>
            <pc:sldMk cId="674918958" sldId="617"/>
            <ac:spMk id="12" creationId="{C413084B-A7C4-C448-8354-FF9029CD14B7}"/>
          </ac:spMkLst>
        </pc:spChg>
        <pc:picChg chg="add del mod">
          <ac:chgData name="Chris Lima" userId="b5ea056ce2397b48" providerId="LiveId" clId="{E6DDC50F-3829-43B2-8C0F-B8BA2C7EB0C8}" dt="2022-07-31T15:41:54.767" v="276" actId="1076"/>
          <ac:picMkLst>
            <pc:docMk/>
            <pc:sldMk cId="674918958" sldId="617"/>
            <ac:picMk id="5" creationId="{F80839B7-0FEB-F55E-EFCD-283DE5A63FC7}"/>
          </ac:picMkLst>
        </pc:picChg>
        <pc:picChg chg="del">
          <ac:chgData name="Chris Lima" userId="b5ea056ce2397b48" providerId="LiveId" clId="{E6DDC50F-3829-43B2-8C0F-B8BA2C7EB0C8}" dt="2022-07-31T15:41:35.096" v="269" actId="478"/>
          <ac:picMkLst>
            <pc:docMk/>
            <pc:sldMk cId="674918958" sldId="617"/>
            <ac:picMk id="6" creationId="{61A114D6-E6D1-484B-90B6-D294DB62FB8C}"/>
          </ac:picMkLst>
        </pc:picChg>
        <pc:picChg chg="del">
          <ac:chgData name="Chris Lima" userId="b5ea056ce2397b48" providerId="LiveId" clId="{E6DDC50F-3829-43B2-8C0F-B8BA2C7EB0C8}" dt="2022-07-31T15:41:08.539" v="259" actId="478"/>
          <ac:picMkLst>
            <pc:docMk/>
            <pc:sldMk cId="674918958" sldId="617"/>
            <ac:picMk id="7" creationId="{B83AEB2F-3869-9146-8D02-57ECB4F22498}"/>
          </ac:picMkLst>
        </pc:picChg>
      </pc:sldChg>
      <pc:sldChg chg="delSp modSp mod">
        <pc:chgData name="Chris Lima" userId="b5ea056ce2397b48" providerId="LiveId" clId="{E6DDC50F-3829-43B2-8C0F-B8BA2C7EB0C8}" dt="2022-07-31T16:12:43.872" v="351" actId="20577"/>
        <pc:sldMkLst>
          <pc:docMk/>
          <pc:sldMk cId="620018144" sldId="619"/>
        </pc:sldMkLst>
        <pc:spChg chg="del">
          <ac:chgData name="Chris Lima" userId="b5ea056ce2397b48" providerId="LiveId" clId="{E6DDC50F-3829-43B2-8C0F-B8BA2C7EB0C8}" dt="2022-07-31T15:42:45.144" v="278" actId="478"/>
          <ac:spMkLst>
            <pc:docMk/>
            <pc:sldMk cId="620018144" sldId="619"/>
            <ac:spMk id="2" creationId="{7690514E-CA78-F247-A974-7DDA5B0991BE}"/>
          </ac:spMkLst>
        </pc:spChg>
        <pc:spChg chg="mod">
          <ac:chgData name="Chris Lima" userId="b5ea056ce2397b48" providerId="LiveId" clId="{E6DDC50F-3829-43B2-8C0F-B8BA2C7EB0C8}" dt="2022-07-31T16:12:43.872" v="351" actId="20577"/>
          <ac:spMkLst>
            <pc:docMk/>
            <pc:sldMk cId="620018144" sldId="619"/>
            <ac:spMk id="9" creationId="{5696C559-B823-9744-AB59-257DBE32B240}"/>
          </ac:spMkLst>
        </pc:spChg>
        <pc:spChg chg="del">
          <ac:chgData name="Chris Lima" userId="b5ea056ce2397b48" providerId="LiveId" clId="{E6DDC50F-3829-43B2-8C0F-B8BA2C7EB0C8}" dt="2022-07-31T15:42:48.036" v="279" actId="478"/>
          <ac:spMkLst>
            <pc:docMk/>
            <pc:sldMk cId="620018144" sldId="619"/>
            <ac:spMk id="14" creationId="{B5B4D264-83E5-FC49-B30E-E6F9ECDB8D3D}"/>
          </ac:spMkLst>
        </pc:spChg>
        <pc:picChg chg="del">
          <ac:chgData name="Chris Lima" userId="b5ea056ce2397b48" providerId="LiveId" clId="{E6DDC50F-3829-43B2-8C0F-B8BA2C7EB0C8}" dt="2022-07-31T15:42:44.430" v="277" actId="478"/>
          <ac:picMkLst>
            <pc:docMk/>
            <pc:sldMk cId="620018144" sldId="619"/>
            <ac:picMk id="13" creationId="{365D9ECC-DD8A-394E-B019-578C36AE3516}"/>
          </ac:picMkLst>
        </pc:picChg>
      </pc:sldChg>
      <pc:sldChg chg="del">
        <pc:chgData name="Chris Lima" userId="b5ea056ce2397b48" providerId="LiveId" clId="{E6DDC50F-3829-43B2-8C0F-B8BA2C7EB0C8}" dt="2022-07-31T15:44:03.713" v="280" actId="47"/>
        <pc:sldMkLst>
          <pc:docMk/>
          <pc:sldMk cId="1580570833" sldId="620"/>
        </pc:sldMkLst>
      </pc:sldChg>
      <pc:sldChg chg="del">
        <pc:chgData name="Chris Lima" userId="b5ea056ce2397b48" providerId="LiveId" clId="{E6DDC50F-3829-43B2-8C0F-B8BA2C7EB0C8}" dt="2022-07-31T15:44:03.713" v="280" actId="47"/>
        <pc:sldMkLst>
          <pc:docMk/>
          <pc:sldMk cId="3882955619" sldId="621"/>
        </pc:sldMkLst>
      </pc:sldChg>
      <pc:sldChg chg="del">
        <pc:chgData name="Chris Lima" userId="b5ea056ce2397b48" providerId="LiveId" clId="{E6DDC50F-3829-43B2-8C0F-B8BA2C7EB0C8}" dt="2022-07-31T15:44:03.713" v="280" actId="47"/>
        <pc:sldMkLst>
          <pc:docMk/>
          <pc:sldMk cId="1627961275" sldId="622"/>
        </pc:sldMkLst>
      </pc:sldChg>
      <pc:sldChg chg="del">
        <pc:chgData name="Chris Lima" userId="b5ea056ce2397b48" providerId="LiveId" clId="{E6DDC50F-3829-43B2-8C0F-B8BA2C7EB0C8}" dt="2022-07-31T15:44:03.713" v="280" actId="47"/>
        <pc:sldMkLst>
          <pc:docMk/>
          <pc:sldMk cId="1568487439" sldId="623"/>
        </pc:sldMkLst>
      </pc:sldChg>
      <pc:sldChg chg="del">
        <pc:chgData name="Chris Lima" userId="b5ea056ce2397b48" providerId="LiveId" clId="{E6DDC50F-3829-43B2-8C0F-B8BA2C7EB0C8}" dt="2022-07-31T15:44:03.713" v="280" actId="47"/>
        <pc:sldMkLst>
          <pc:docMk/>
          <pc:sldMk cId="2930066749" sldId="624"/>
        </pc:sldMkLst>
      </pc:sldChg>
      <pc:sldChg chg="del">
        <pc:chgData name="Chris Lima" userId="b5ea056ce2397b48" providerId="LiveId" clId="{E6DDC50F-3829-43B2-8C0F-B8BA2C7EB0C8}" dt="2022-07-31T15:44:03.713" v="280" actId="47"/>
        <pc:sldMkLst>
          <pc:docMk/>
          <pc:sldMk cId="3882811451" sldId="625"/>
        </pc:sldMkLst>
      </pc:sldChg>
      <pc:sldChg chg="del">
        <pc:chgData name="Chris Lima" userId="b5ea056ce2397b48" providerId="LiveId" clId="{E6DDC50F-3829-43B2-8C0F-B8BA2C7EB0C8}" dt="2022-07-31T15:44:03.713" v="280" actId="47"/>
        <pc:sldMkLst>
          <pc:docMk/>
          <pc:sldMk cId="1309261933" sldId="626"/>
        </pc:sldMkLst>
      </pc:sldChg>
      <pc:sldChg chg="del">
        <pc:chgData name="Chris Lima" userId="b5ea056ce2397b48" providerId="LiveId" clId="{E6DDC50F-3829-43B2-8C0F-B8BA2C7EB0C8}" dt="2022-07-31T15:44:03.713" v="280" actId="47"/>
        <pc:sldMkLst>
          <pc:docMk/>
          <pc:sldMk cId="1087796926" sldId="627"/>
        </pc:sldMkLst>
      </pc:sldChg>
      <pc:sldChg chg="del">
        <pc:chgData name="Chris Lima" userId="b5ea056ce2397b48" providerId="LiveId" clId="{E6DDC50F-3829-43B2-8C0F-B8BA2C7EB0C8}" dt="2022-07-31T15:44:03.713" v="280" actId="47"/>
        <pc:sldMkLst>
          <pc:docMk/>
          <pc:sldMk cId="708664079" sldId="628"/>
        </pc:sldMkLst>
      </pc:sldChg>
      <pc:sldChg chg="del">
        <pc:chgData name="Chris Lima" userId="b5ea056ce2397b48" providerId="LiveId" clId="{E6DDC50F-3829-43B2-8C0F-B8BA2C7EB0C8}" dt="2022-07-31T15:44:03.713" v="280" actId="47"/>
        <pc:sldMkLst>
          <pc:docMk/>
          <pc:sldMk cId="542798288" sldId="629"/>
        </pc:sldMkLst>
      </pc:sldChg>
      <pc:sldChg chg="add del">
        <pc:chgData name="Chris Lima" userId="b5ea056ce2397b48" providerId="LiveId" clId="{E6DDC50F-3829-43B2-8C0F-B8BA2C7EB0C8}" dt="2022-07-31T16:12:31.614" v="316"/>
        <pc:sldMkLst>
          <pc:docMk/>
          <pc:sldMk cId="137934774" sldId="630"/>
        </pc:sldMkLst>
      </pc:sldChg>
      <pc:sldChg chg="del">
        <pc:chgData name="Chris Lima" userId="b5ea056ce2397b48" providerId="LiveId" clId="{E6DDC50F-3829-43B2-8C0F-B8BA2C7EB0C8}" dt="2022-07-31T15:44:03.713" v="280" actId="47"/>
        <pc:sldMkLst>
          <pc:docMk/>
          <pc:sldMk cId="3666131518" sldId="631"/>
        </pc:sldMkLst>
      </pc:sldChg>
      <pc:sldChg chg="del">
        <pc:chgData name="Chris Lima" userId="b5ea056ce2397b48" providerId="LiveId" clId="{E6DDC50F-3829-43B2-8C0F-B8BA2C7EB0C8}" dt="2022-07-31T15:44:03.713" v="280" actId="47"/>
        <pc:sldMkLst>
          <pc:docMk/>
          <pc:sldMk cId="3789476495" sldId="632"/>
        </pc:sldMkLst>
      </pc:sldChg>
      <pc:sldChg chg="del">
        <pc:chgData name="Chris Lima" userId="b5ea056ce2397b48" providerId="LiveId" clId="{E6DDC50F-3829-43B2-8C0F-B8BA2C7EB0C8}" dt="2022-07-31T15:44:03.713" v="280" actId="47"/>
        <pc:sldMkLst>
          <pc:docMk/>
          <pc:sldMk cId="1811174514" sldId="633"/>
        </pc:sldMkLst>
      </pc:sldChg>
      <pc:sldChg chg="del">
        <pc:chgData name="Chris Lima" userId="b5ea056ce2397b48" providerId="LiveId" clId="{E6DDC50F-3829-43B2-8C0F-B8BA2C7EB0C8}" dt="2022-07-31T15:44:03.713" v="280" actId="47"/>
        <pc:sldMkLst>
          <pc:docMk/>
          <pc:sldMk cId="3371570812" sldId="635"/>
        </pc:sldMkLst>
      </pc:sldChg>
      <pc:sldChg chg="del">
        <pc:chgData name="Chris Lima" userId="b5ea056ce2397b48" providerId="LiveId" clId="{E6DDC50F-3829-43B2-8C0F-B8BA2C7EB0C8}" dt="2022-07-31T15:44:03.713" v="280" actId="47"/>
        <pc:sldMkLst>
          <pc:docMk/>
          <pc:sldMk cId="1955215413" sldId="638"/>
        </pc:sldMkLst>
      </pc:sldChg>
      <pc:sldChg chg="modSp mod">
        <pc:chgData name="Chris Lima" userId="b5ea056ce2397b48" providerId="LiveId" clId="{E6DDC50F-3829-43B2-8C0F-B8BA2C7EB0C8}" dt="2022-07-31T15:22:38.001" v="195" actId="207"/>
        <pc:sldMkLst>
          <pc:docMk/>
          <pc:sldMk cId="2763280583" sldId="639"/>
        </pc:sldMkLst>
        <pc:spChg chg="mod">
          <ac:chgData name="Chris Lima" userId="b5ea056ce2397b48" providerId="LiveId" clId="{E6DDC50F-3829-43B2-8C0F-B8BA2C7EB0C8}" dt="2022-07-31T15:22:38.001" v="195" actId="207"/>
          <ac:spMkLst>
            <pc:docMk/>
            <pc:sldMk cId="2763280583" sldId="639"/>
            <ac:spMk id="2" creationId="{2E35A109-843F-B642-BEAF-E61445FE60AB}"/>
          </ac:spMkLst>
        </pc:spChg>
      </pc:sldChg>
      <pc:sldChg chg="delSp modSp mod">
        <pc:chgData name="Chris Lima" userId="b5ea056ce2397b48" providerId="LiveId" clId="{E6DDC50F-3829-43B2-8C0F-B8BA2C7EB0C8}" dt="2022-07-31T15:23:27.325" v="202" actId="113"/>
        <pc:sldMkLst>
          <pc:docMk/>
          <pc:sldMk cId="1474339898" sldId="640"/>
        </pc:sldMkLst>
        <pc:spChg chg="mod">
          <ac:chgData name="Chris Lima" userId="b5ea056ce2397b48" providerId="LiveId" clId="{E6DDC50F-3829-43B2-8C0F-B8BA2C7EB0C8}" dt="2022-07-31T15:23:14.704" v="199" actId="207"/>
          <ac:spMkLst>
            <pc:docMk/>
            <pc:sldMk cId="1474339898" sldId="640"/>
            <ac:spMk id="6" creationId="{549C02AA-AC2A-1142-8B93-CE34959D459B}"/>
          </ac:spMkLst>
        </pc:spChg>
        <pc:spChg chg="mod">
          <ac:chgData name="Chris Lima" userId="b5ea056ce2397b48" providerId="LiveId" clId="{E6DDC50F-3829-43B2-8C0F-B8BA2C7EB0C8}" dt="2022-07-31T15:23:27.325" v="202" actId="113"/>
          <ac:spMkLst>
            <pc:docMk/>
            <pc:sldMk cId="1474339898" sldId="640"/>
            <ac:spMk id="8" creationId="{9D6DC54F-B8C8-D448-BB22-6DC25E83E25A}"/>
          </ac:spMkLst>
        </pc:spChg>
        <pc:picChg chg="del">
          <ac:chgData name="Chris Lima" userId="b5ea056ce2397b48" providerId="LiveId" clId="{E6DDC50F-3829-43B2-8C0F-B8BA2C7EB0C8}" dt="2022-07-31T15:23:08.748" v="198" actId="478"/>
          <ac:picMkLst>
            <pc:docMk/>
            <pc:sldMk cId="1474339898" sldId="640"/>
            <ac:picMk id="3" creationId="{C0C8A2BC-7E63-3F42-A4FA-85E0DDFAF71E}"/>
          </ac:picMkLst>
        </pc:picChg>
      </pc:sldChg>
      <pc:sldChg chg="modSp mod">
        <pc:chgData name="Chris Lima" userId="b5ea056ce2397b48" providerId="LiveId" clId="{E6DDC50F-3829-43B2-8C0F-B8BA2C7EB0C8}" dt="2022-07-31T15:36:35.848" v="238" actId="207"/>
        <pc:sldMkLst>
          <pc:docMk/>
          <pc:sldMk cId="1999353877" sldId="641"/>
        </pc:sldMkLst>
        <pc:spChg chg="mod">
          <ac:chgData name="Chris Lima" userId="b5ea056ce2397b48" providerId="LiveId" clId="{E6DDC50F-3829-43B2-8C0F-B8BA2C7EB0C8}" dt="2022-07-31T15:36:35.848" v="238" actId="207"/>
          <ac:spMkLst>
            <pc:docMk/>
            <pc:sldMk cId="1999353877" sldId="641"/>
            <ac:spMk id="6" creationId="{549C02AA-AC2A-1142-8B93-CE34959D459B}"/>
          </ac:spMkLst>
        </pc:spChg>
        <pc:picChg chg="mod">
          <ac:chgData name="Chris Lima" userId="b5ea056ce2397b48" providerId="LiveId" clId="{E6DDC50F-3829-43B2-8C0F-B8BA2C7EB0C8}" dt="2022-07-31T15:36:12.693" v="234" actId="1076"/>
          <ac:picMkLst>
            <pc:docMk/>
            <pc:sldMk cId="1999353877" sldId="641"/>
            <ac:picMk id="5" creationId="{BAE62E16-F024-854C-8BB6-44412E57B112}"/>
          </ac:picMkLst>
        </pc:picChg>
      </pc:sldChg>
      <pc:sldChg chg="modSp mod">
        <pc:chgData name="Chris Lima" userId="b5ea056ce2397b48" providerId="LiveId" clId="{E6DDC50F-3829-43B2-8C0F-B8BA2C7EB0C8}" dt="2022-07-31T15:37:22.570" v="246" actId="207"/>
        <pc:sldMkLst>
          <pc:docMk/>
          <pc:sldMk cId="4128126361" sldId="642"/>
        </pc:sldMkLst>
        <pc:spChg chg="mod">
          <ac:chgData name="Chris Lima" userId="b5ea056ce2397b48" providerId="LiveId" clId="{E6DDC50F-3829-43B2-8C0F-B8BA2C7EB0C8}" dt="2022-07-31T15:37:22.570" v="246" actId="207"/>
          <ac:spMkLst>
            <pc:docMk/>
            <pc:sldMk cId="4128126361" sldId="642"/>
            <ac:spMk id="6" creationId="{549C02AA-AC2A-1142-8B93-CE34959D459B}"/>
          </ac:spMkLst>
        </pc:spChg>
        <pc:picChg chg="mod">
          <ac:chgData name="Chris Lima" userId="b5ea056ce2397b48" providerId="LiveId" clId="{E6DDC50F-3829-43B2-8C0F-B8BA2C7EB0C8}" dt="2022-07-31T15:36:56.879" v="241" actId="1076"/>
          <ac:picMkLst>
            <pc:docMk/>
            <pc:sldMk cId="4128126361" sldId="642"/>
            <ac:picMk id="2" creationId="{7AAABACB-52BD-A842-A336-2E5CAB436E25}"/>
          </ac:picMkLst>
        </pc:picChg>
      </pc:sldChg>
      <pc:sldChg chg="modSp mod">
        <pc:chgData name="Chris Lima" userId="b5ea056ce2397b48" providerId="LiveId" clId="{E6DDC50F-3829-43B2-8C0F-B8BA2C7EB0C8}" dt="2022-07-31T15:37:41.039" v="247" actId="207"/>
        <pc:sldMkLst>
          <pc:docMk/>
          <pc:sldMk cId="1559743138" sldId="643"/>
        </pc:sldMkLst>
        <pc:spChg chg="mod">
          <ac:chgData name="Chris Lima" userId="b5ea056ce2397b48" providerId="LiveId" clId="{E6DDC50F-3829-43B2-8C0F-B8BA2C7EB0C8}" dt="2022-07-31T15:37:41.039" v="247" actId="207"/>
          <ac:spMkLst>
            <pc:docMk/>
            <pc:sldMk cId="1559743138" sldId="643"/>
            <ac:spMk id="6" creationId="{549C02AA-AC2A-1142-8B93-CE34959D459B}"/>
          </ac:spMkLst>
        </pc:spChg>
      </pc:sldChg>
      <pc:sldChg chg="modSp mod">
        <pc:chgData name="Chris Lima" userId="b5ea056ce2397b48" providerId="LiveId" clId="{E6DDC50F-3829-43B2-8C0F-B8BA2C7EB0C8}" dt="2022-07-31T15:38:36.700" v="252" actId="207"/>
        <pc:sldMkLst>
          <pc:docMk/>
          <pc:sldMk cId="2066797573" sldId="646"/>
        </pc:sldMkLst>
        <pc:spChg chg="mod">
          <ac:chgData name="Chris Lima" userId="b5ea056ce2397b48" providerId="LiveId" clId="{E6DDC50F-3829-43B2-8C0F-B8BA2C7EB0C8}" dt="2022-07-31T15:38:36.700" v="252" actId="207"/>
          <ac:spMkLst>
            <pc:docMk/>
            <pc:sldMk cId="2066797573" sldId="646"/>
            <ac:spMk id="6" creationId="{549C02AA-AC2A-1142-8B93-CE34959D459B}"/>
          </ac:spMkLst>
        </pc:spChg>
      </pc:sldChg>
    </pc:docChg>
  </pc:docChgLst>
  <pc:docChgLst>
    <pc:chgData name="Chris Lima" userId="b5ea056ce2397b48" providerId="LiveId" clId="{672B1004-C5BC-44AE-8ADF-20462CB19792}"/>
    <pc:docChg chg="modSld">
      <pc:chgData name="Chris Lima" userId="b5ea056ce2397b48" providerId="LiveId" clId="{672B1004-C5BC-44AE-8ADF-20462CB19792}" dt="2023-02-12T13:20:09.013" v="0" actId="20577"/>
      <pc:docMkLst>
        <pc:docMk/>
      </pc:docMkLst>
      <pc:sldChg chg="modSp mod">
        <pc:chgData name="Chris Lima" userId="b5ea056ce2397b48" providerId="LiveId" clId="{672B1004-C5BC-44AE-8ADF-20462CB19792}" dt="2023-02-12T13:20:09.013" v="0" actId="20577"/>
        <pc:sldMkLst>
          <pc:docMk/>
          <pc:sldMk cId="2763280583" sldId="639"/>
        </pc:sldMkLst>
        <pc:spChg chg="mod">
          <ac:chgData name="Chris Lima" userId="b5ea056ce2397b48" providerId="LiveId" clId="{672B1004-C5BC-44AE-8ADF-20462CB19792}" dt="2023-02-12T13:20:09.013" v="0" actId="20577"/>
          <ac:spMkLst>
            <pc:docMk/>
            <pc:sldMk cId="2763280583" sldId="639"/>
            <ac:spMk id="2" creationId="{2E35A109-843F-B642-BEAF-E61445FE60AB}"/>
          </ac:spMkLst>
        </pc:spChg>
      </pc:sldChg>
    </pc:docChg>
  </pc:docChgLst>
  <pc:docChgLst>
    <pc:chgData name="Chris Lima" userId="b5ea056ce2397b48" providerId="LiveId" clId="{1E21EEA6-2759-4263-B659-CF241CC63B5C}"/>
    <pc:docChg chg="modSld">
      <pc:chgData name="Chris Lima" userId="b5ea056ce2397b48" providerId="LiveId" clId="{1E21EEA6-2759-4263-B659-CF241CC63B5C}" dt="2022-03-01T17:23:51.777" v="24" actId="20577"/>
      <pc:docMkLst>
        <pc:docMk/>
      </pc:docMkLst>
      <pc:sldChg chg="modSp mod">
        <pc:chgData name="Chris Lima" userId="b5ea056ce2397b48" providerId="LiveId" clId="{1E21EEA6-2759-4263-B659-CF241CC63B5C}" dt="2022-03-01T17:23:51.777" v="24" actId="20577"/>
        <pc:sldMkLst>
          <pc:docMk/>
          <pc:sldMk cId="1975627203" sldId="257"/>
        </pc:sldMkLst>
        <pc:spChg chg="mod">
          <ac:chgData name="Chris Lima" userId="b5ea056ce2397b48" providerId="LiveId" clId="{1E21EEA6-2759-4263-B659-CF241CC63B5C}" dt="2022-03-01T17:23:51.777" v="24" actId="20577"/>
          <ac:spMkLst>
            <pc:docMk/>
            <pc:sldMk cId="1975627203" sldId="257"/>
            <ac:spMk id="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07564D-71EF-4559-8E77-45A390238EEB}" type="datetimeFigureOut">
              <a:rPr lang="pt-BR" smtClean="0"/>
              <a:t>12/02/2023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9ACD5-4C9B-4837-B662-BBA81CE801D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4725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1053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84759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78439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6565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509672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5107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68212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81787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9745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024722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2827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07158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860020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306712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40460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5208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040140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17370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6424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99871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8203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94155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64688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18445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548741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989872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828646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70548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17059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415762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93406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812614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5130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30980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4B6F4-0BD4-AC4E-946D-F998617731B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E96C7C3-666B-4048-9958-50042C170928}" type="datetime1">
              <a:rPr lang="en-US" smtClean="0"/>
              <a:t>2/12/2023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05246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4B6F4-0BD4-AC4E-946D-F998617731B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E96C7C3-666B-4048-9958-50042C170928}" type="datetime1">
              <a:rPr lang="en-US" smtClean="0"/>
              <a:t>2/12/2023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68098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0383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587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17894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73074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4128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79667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AC6EC-3E0B-49CC-8E6F-C407BD6A6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83707CB-8D0F-4517-9B03-5052D67408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06C10C-EFA6-472A-BF31-B00F490CA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EDFB0-E68E-034B-80F9-191A1592CF1B}" type="datetime1">
              <a:rPr lang="en-US" smtClean="0"/>
              <a:t>2/12/2023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91BC29-D57D-489D-B077-D20601996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C214 – Engenharia de Software - INATEL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82D9E7-7DB4-492E-A0A5-BEEF76E17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237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8D0508-D476-4D28-ADF2-0285B5B95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148B862-62B4-4FD3-B8AC-0459B37EB3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A6FBD0-B01A-41EA-BDAF-C19BCF721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6F0F8-242E-1E40-8C26-BA65D7878E3E}" type="datetime1">
              <a:rPr lang="en-US" smtClean="0"/>
              <a:t>2/12/2023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5F68FF-98B1-4A9E-8602-42FE16265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C214 – Engenharia de Software - INATEL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D5B9AC-60B7-4646-8C90-8BC9D5DE2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0057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5B2805F-B438-46C2-95AA-12683F3964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F2841D-36FD-45DA-83B8-F7474A93E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E8756B-634A-486D-907A-34F86549B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32F2F-22AD-0144-BBF2-6DD2BA209B2E}" type="datetime1">
              <a:rPr lang="en-US" smtClean="0"/>
              <a:t>2/12/2023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D16A58-E9E0-41D4-B65F-F8D9EF7FA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C214 – Engenharia de Software - INATEL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C665D7-8221-4581-B6F2-2F257B6F9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8542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057E4-03E9-420D-8D22-08198826F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484A6D-03AD-4275-9BFE-4214CED20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D48349E-67B5-4E1B-A980-0AF7E08D6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E21E9-8773-E849-932E-47B5EA0A0F99}" type="datetime1">
              <a:rPr lang="en-US" smtClean="0"/>
              <a:t>2/12/2023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9F9ACB-471C-4045-B56E-4C26411E0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C214 – Engenharia de Software - INATEL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8350F6-480E-4F4F-BCBD-7AB0053CC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0987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2DC47D-F5B3-4274-8903-2F6246431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20F326-E07B-4B9D-AC42-9FC745A62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0E9F873-BD5A-4787-9240-37331BF94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CF6B8-AE8A-734E-B57F-10D5485C0DFD}" type="datetime1">
              <a:rPr lang="en-US" smtClean="0"/>
              <a:t>2/12/2023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A4CAA8-437D-4008-9BDC-4E9DDFB34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C214 – Engenharia de Software - INATEL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7EBF52-F822-442D-BAE5-110A7C816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5907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5DBB55-03E3-4307-A111-44BF914A8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FAC531-817F-47CB-98B0-E1D99740C7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50636E0-3693-4978-AFDD-355143CEE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8789EFD-E94C-49ED-9AC8-8DEEB8297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D25EB-053B-F149-A89B-FE63DD826342}" type="datetime1">
              <a:rPr lang="en-US" smtClean="0"/>
              <a:t>2/12/2023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DD5AA33-1E35-41ED-910D-EC3EB11B8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C214 – Engenharia de Software - INATEL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F9EC7D8-8A17-4EA6-AE75-DE79836FA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4608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3012FA-A7AB-44E9-ABCA-A20B5A4D6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3849AB-6B36-4899-B06F-CC6B6C531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BAD11FC-1F64-4283-B3B2-C6E913533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03514A6-AC6A-4F3F-A6C0-FA5E9C0938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7A77B76-E037-4CB5-8EAA-8094FC5DB8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DCFB481-4B0C-423D-94C1-0712DF7CA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ACD98-4704-0640-BD60-BCBDF2945B07}" type="datetime1">
              <a:rPr lang="en-US" smtClean="0"/>
              <a:t>2/12/2023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A16D546-B99C-4841-B814-D7B1CF910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C214 – Engenharia de Software - INATEL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1694F92-5E85-48AC-8903-A4CB0DDEC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2678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F2AD39-AC45-4671-A01A-D04EF3ED3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FD59760-6246-4C3F-B949-FCE911DEF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167A1-863D-B143-BC73-DD91C092C2C7}" type="datetime1">
              <a:rPr lang="en-US" smtClean="0"/>
              <a:t>2/12/2023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754B97B-A5E0-44F0-A694-00CB23835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C214 – Engenharia de Software - INATEL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79AACF-94AC-42A8-8B97-3E46C475A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7946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3C95F24-317B-4196-B4EF-A08F3C1C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67A55-A6DC-4849-9041-F7EA9FB68E1F}" type="datetime1">
              <a:rPr lang="en-US" smtClean="0"/>
              <a:t>2/12/2023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99E1463-6BA2-4DEB-B083-045FB8E18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C214 – Engenharia de Software - INATEL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6593953-2861-469A-A36E-2EA59C970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5706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25F41-0679-48E2-942C-9CB10648B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B4A475-5386-48FD-BEA5-CF45CE086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EFCA574-EDB9-4A98-B6A3-BCAC2A111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B21EAE2-49F5-4847-B1EE-5FEADC899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73A8-D77D-2347-A672-252FB60508D2}" type="datetime1">
              <a:rPr lang="en-US" smtClean="0"/>
              <a:t>2/12/2023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834E0EF-A7A1-4F88-8AB9-0262C9C4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C214 – Engenharia de Software - INATEL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D4DA6C5-3007-4A1F-B232-C43C63811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7320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4A823-4880-49DF-8F23-32448D287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391E0B1-E543-4A68-91EE-005DC26920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D0796C2-CFB7-4025-9A59-E5BB71615F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0394E4E-7487-4040-BF63-5B9E857DA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217A7-ECA7-F940-8AFD-5CB6CFDD9E89}" type="datetime1">
              <a:rPr lang="en-US" smtClean="0"/>
              <a:t>2/12/2023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B0459D-2D97-4D1D-BDE5-302441E95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C214 – Engenharia de Software - INATEL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9EAB9D3-1A83-4470-BDB1-87BF35988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5953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ACFEED3-7BDB-40C4-926B-C603A31F8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00FCA7-4D28-41B7-8909-AF4EE8A8E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C34CE0-0603-443E-B44E-E623FA649F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61E7F-BCF2-684B-8169-30B07EFC4179}" type="datetime1">
              <a:rPr lang="en-US" smtClean="0"/>
              <a:t>2/12/2023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8113045-2587-4014-9BB4-450F6FAEB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C214 – Engenharia de Software - INATEL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3BAAA76-1F41-4FDA-A0C8-152280B247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0850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gif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tiff"/><Relationship Id="rId4" Type="http://schemas.openxmlformats.org/officeDocument/2006/relationships/image" Target="../media/image7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forwindows.org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rislima-inatel/C214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hyperlink" Target="https://engsoftmoderna.info/capAp.html" TargetMode="External"/><Relationship Id="rId4" Type="http://schemas.openxmlformats.org/officeDocument/2006/relationships/hyperlink" Target="https://engsoftmoderna.info/cap10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tiff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logo inat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531" y="957318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431940" y="2042809"/>
            <a:ext cx="9144000" cy="2865368"/>
          </a:xfrm>
        </p:spPr>
        <p:txBody>
          <a:bodyPr>
            <a:normAutofit fontScale="90000"/>
          </a:bodyPr>
          <a:lstStyle/>
          <a:p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r>
              <a:rPr lang="pt-BR" sz="4000" dirty="0"/>
              <a:t>C214 – Engenharia de Software</a:t>
            </a:r>
            <a:br>
              <a:rPr lang="pt-BR" sz="4000" dirty="0"/>
            </a:br>
            <a:br>
              <a:rPr lang="pt-BR" sz="4000" dirty="0"/>
            </a:br>
            <a:r>
              <a:rPr lang="pt-BR" dirty="0"/>
              <a:t> Controle de Versão com Git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468813"/>
            <a:ext cx="9144000" cy="1722438"/>
          </a:xfrm>
        </p:spPr>
        <p:txBody>
          <a:bodyPr>
            <a:normAutofit/>
          </a:bodyPr>
          <a:lstStyle/>
          <a:p>
            <a:endParaRPr lang="pt-BR" dirty="0"/>
          </a:p>
          <a:p>
            <a:r>
              <a:rPr lang="pt-BR" dirty="0"/>
              <a:t>Prof. Christopher Lima</a:t>
            </a:r>
          </a:p>
          <a:p>
            <a:r>
              <a:rPr lang="pt-BR" dirty="0"/>
              <a:t>christopher@inatel.br</a:t>
            </a:r>
          </a:p>
        </p:txBody>
      </p:sp>
      <p:sp>
        <p:nvSpPr>
          <p:cNvPr id="7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09D4156E-DED7-4A92-A7EB-63CE7DCC3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940" y="149288"/>
            <a:ext cx="1616060" cy="1616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9DF531-B4B8-C247-92A2-402006BE73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67" t="5674" r="12080" b="13959"/>
          <a:stretch/>
        </p:blipFill>
        <p:spPr>
          <a:xfrm>
            <a:off x="10726014" y="1916596"/>
            <a:ext cx="1398663" cy="136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27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6CC059-D645-9E4E-8C90-B5B2527DC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64" y="1452559"/>
            <a:ext cx="7208196" cy="3952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EC3083-81F9-C440-826B-915EC9088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0938" y="1851183"/>
            <a:ext cx="3373863" cy="29785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51D90-DFD9-4348-ADD8-2E9D3A26883A}"/>
              </a:ext>
            </a:extLst>
          </p:cNvPr>
          <p:cNvSpPr txBox="1"/>
          <p:nvPr/>
        </p:nvSpPr>
        <p:spPr>
          <a:xfrm>
            <a:off x="173314" y="247248"/>
            <a:ext cx="76088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5"/>
              </a:buBlip>
            </a:pPr>
            <a:r>
              <a:rPr lang="pt-BR" sz="4000" dirty="0"/>
              <a:t>Outros sistemas mais antigos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E99583-0E5E-3F43-9B77-601F0DD6D31A}"/>
              </a:ext>
            </a:extLst>
          </p:cNvPr>
          <p:cNvSpPr txBox="1"/>
          <p:nvPr/>
        </p:nvSpPr>
        <p:spPr>
          <a:xfrm>
            <a:off x="630514" y="5548922"/>
            <a:ext cx="76088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5"/>
              </a:buBlip>
            </a:pPr>
            <a:r>
              <a:rPr lang="pt-BR" sz="4000" dirty="0"/>
              <a:t>Anos 80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0D4B3E-19B1-414E-B3A6-4524B4631A42}"/>
              </a:ext>
            </a:extLst>
          </p:cNvPr>
          <p:cNvSpPr txBox="1"/>
          <p:nvPr/>
        </p:nvSpPr>
        <p:spPr>
          <a:xfrm>
            <a:off x="8538381" y="5051497"/>
            <a:ext cx="32737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5"/>
              </a:buBlip>
            </a:pPr>
            <a:r>
              <a:rPr lang="pt-BR" sz="4000" dirty="0"/>
              <a:t>Anos 90</a:t>
            </a:r>
          </a:p>
        </p:txBody>
      </p:sp>
    </p:spTree>
    <p:extLst>
      <p:ext uri="{BB962C8B-B14F-4D97-AF65-F5344CB8AC3E}">
        <p14:creationId xmlns:p14="http://schemas.microsoft.com/office/powerpoint/2010/main" val="3605208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7233172-9A80-BB41-81EE-D3A9CE49C747}"/>
              </a:ext>
            </a:extLst>
          </p:cNvPr>
          <p:cNvSpPr txBox="1"/>
          <p:nvPr/>
        </p:nvSpPr>
        <p:spPr>
          <a:xfrm>
            <a:off x="173314" y="247248"/>
            <a:ext cx="117473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4000" dirty="0"/>
              <a:t>São </a:t>
            </a:r>
            <a:r>
              <a:rPr lang="pt-BR" sz="4000" dirty="0">
                <a:solidFill>
                  <a:srgbClr val="0070C0"/>
                </a:solidFill>
              </a:rPr>
              <a:t>sistemas centralizados e baseado em arquitetura cliente/servidor</a:t>
            </a:r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lvl="1"/>
            <a:endParaRPr lang="pt-BR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4E4124-56B5-6D45-B9B6-8F25D4047C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35" r="6136"/>
          <a:stretch/>
        </p:blipFill>
        <p:spPr>
          <a:xfrm>
            <a:off x="6607786" y="1562946"/>
            <a:ext cx="4608444" cy="47087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241654-90C0-E449-A1B7-DEA1E022B153}"/>
              </a:ext>
            </a:extLst>
          </p:cNvPr>
          <p:cNvSpPr txBox="1"/>
          <p:nvPr/>
        </p:nvSpPr>
        <p:spPr>
          <a:xfrm>
            <a:off x="173314" y="1716706"/>
            <a:ext cx="592268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2800" dirty="0"/>
              <a:t>Único servidor com repositório e o sistema de controle de versão.</a:t>
            </a:r>
          </a:p>
          <a:p>
            <a:pPr marL="571500" indent="-571500">
              <a:buBlip>
                <a:blip r:embed="rId3"/>
              </a:buBlip>
            </a:pPr>
            <a:r>
              <a:rPr lang="pt-BR" sz="2800" dirty="0"/>
              <a:t>Clientes acessam o servidor para obterem a </a:t>
            </a:r>
            <a:r>
              <a:rPr lang="pt-BR" sz="2800" dirty="0">
                <a:solidFill>
                  <a:srgbClr val="0070C0"/>
                </a:solidFill>
              </a:rPr>
              <a:t>versão mais recente.</a:t>
            </a:r>
          </a:p>
          <a:p>
            <a:pPr marL="571500" indent="-571500">
              <a:buBlip>
                <a:blip r:embed="rId3"/>
              </a:buBlip>
            </a:pPr>
            <a:r>
              <a:rPr lang="pt-BR" sz="2800" dirty="0"/>
              <a:t>Clientes atualizam o servidor com o </a:t>
            </a:r>
            <a:r>
              <a:rPr lang="pt-BR" sz="2800" dirty="0" err="1">
                <a:solidFill>
                  <a:srgbClr val="0070C0"/>
                </a:solidFill>
              </a:rPr>
              <a:t>commit</a:t>
            </a:r>
            <a:r>
              <a:rPr lang="pt-BR" sz="2800" dirty="0">
                <a:solidFill>
                  <a:srgbClr val="0070C0"/>
                </a:solidFill>
              </a:rPr>
              <a:t>.</a:t>
            </a:r>
          </a:p>
          <a:p>
            <a:pPr lvl="1"/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055559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7233172-9A80-BB41-81EE-D3A9CE49C747}"/>
              </a:ext>
            </a:extLst>
          </p:cNvPr>
          <p:cNvSpPr txBox="1"/>
          <p:nvPr/>
        </p:nvSpPr>
        <p:spPr>
          <a:xfrm>
            <a:off x="173314" y="247248"/>
            <a:ext cx="117473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4000" dirty="0"/>
              <a:t>Inícios dos anos 2000 surgiram os Sistemas de Controle de Versões Distribuídos (DVCS)</a:t>
            </a:r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lvl="1"/>
            <a:endParaRPr lang="pt-BR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6584AC-5A83-2C47-BEF7-40B838012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1392" y="1680089"/>
            <a:ext cx="3756525" cy="4943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BD54AA-E855-004D-9720-8F8F600C2066}"/>
              </a:ext>
            </a:extLst>
          </p:cNvPr>
          <p:cNvSpPr txBox="1"/>
          <p:nvPr/>
        </p:nvSpPr>
        <p:spPr>
          <a:xfrm>
            <a:off x="173314" y="2295867"/>
            <a:ext cx="701542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2400" dirty="0"/>
              <a:t>Cada cliente possui um repositório local completo</a:t>
            </a:r>
          </a:p>
          <a:p>
            <a:pPr marL="571500" indent="-571500">
              <a:buBlip>
                <a:blip r:embed="rId3"/>
              </a:buBlip>
            </a:pPr>
            <a:r>
              <a:rPr lang="pt-BR" sz="2400" dirty="0"/>
              <a:t>Na teoria os clientes (</a:t>
            </a:r>
            <a:r>
              <a:rPr lang="pt-BR" sz="2400" dirty="0" err="1"/>
              <a:t>peers</a:t>
            </a:r>
            <a:r>
              <a:rPr lang="pt-BR" sz="2400" dirty="0"/>
              <a:t>) são funcionalmente equivalentes.</a:t>
            </a:r>
          </a:p>
          <a:p>
            <a:pPr marL="571500" indent="-571500">
              <a:buBlip>
                <a:blip r:embed="rId3"/>
              </a:buBlip>
            </a:pPr>
            <a:r>
              <a:rPr lang="pt-BR" sz="2400" dirty="0"/>
              <a:t>Na prática existe uma </a:t>
            </a:r>
            <a:r>
              <a:rPr lang="pt-BR" sz="2400" dirty="0">
                <a:solidFill>
                  <a:srgbClr val="0070C0"/>
                </a:solidFill>
              </a:rPr>
              <a:t>máquina principal </a:t>
            </a:r>
            <a:r>
              <a:rPr lang="pt-BR" sz="2400" dirty="0"/>
              <a:t>com uma </a:t>
            </a:r>
            <a:r>
              <a:rPr lang="pt-BR" sz="2400" dirty="0">
                <a:solidFill>
                  <a:srgbClr val="0070C0"/>
                </a:solidFill>
              </a:rPr>
              <a:t>versão de referência do código fonte.</a:t>
            </a:r>
          </a:p>
          <a:p>
            <a:pPr marL="1028700" lvl="1" indent="-571500">
              <a:buBlip>
                <a:blip r:embed="rId3"/>
              </a:buBlip>
            </a:pPr>
            <a:r>
              <a:rPr lang="pt-BR" sz="2400" dirty="0">
                <a:solidFill>
                  <a:srgbClr val="0070C0"/>
                </a:solidFill>
              </a:rPr>
              <a:t>Repositório Central</a:t>
            </a:r>
          </a:p>
          <a:p>
            <a:pPr marL="571500" indent="-571500">
              <a:buBlip>
                <a:blip r:embed="rId3"/>
              </a:buBlip>
            </a:pPr>
            <a:r>
              <a:rPr lang="pt-BR" sz="2400" dirty="0"/>
              <a:t>Clientes podem trabalhar de forma independente e off-line realizando </a:t>
            </a:r>
            <a:r>
              <a:rPr lang="pt-BR" sz="2400" dirty="0" err="1">
                <a:solidFill>
                  <a:srgbClr val="0070C0"/>
                </a:solidFill>
              </a:rPr>
              <a:t>commits</a:t>
            </a:r>
            <a:r>
              <a:rPr lang="pt-BR" sz="2400" b="1" dirty="0"/>
              <a:t> </a:t>
            </a:r>
            <a:r>
              <a:rPr lang="pt-BR" sz="2400" dirty="0"/>
              <a:t>no repositório local</a:t>
            </a:r>
            <a:endParaRPr lang="pt-BR" sz="2400" b="1" dirty="0"/>
          </a:p>
          <a:p>
            <a:pPr marL="571500" indent="-571500">
              <a:buBlip>
                <a:blip r:embed="rId3"/>
              </a:buBlip>
            </a:pPr>
            <a:endParaRPr lang="pt-BR" sz="2400" dirty="0"/>
          </a:p>
          <a:p>
            <a:pPr lvl="1"/>
            <a:endParaRPr lang="pt-BR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1B765E-7EAB-E34C-9AB4-219C7EDE0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1392" y="1716706"/>
            <a:ext cx="3756525" cy="494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11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CDBC59-924B-DB40-B3A2-436195377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125" y="2129955"/>
            <a:ext cx="3323054" cy="43626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233172-9A80-BB41-81EE-D3A9CE49C747}"/>
              </a:ext>
            </a:extLst>
          </p:cNvPr>
          <p:cNvSpPr txBox="1"/>
          <p:nvPr/>
        </p:nvSpPr>
        <p:spPr>
          <a:xfrm>
            <a:off x="173314" y="247248"/>
            <a:ext cx="117473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pt-BR" sz="4000" dirty="0"/>
              <a:t>Como sincronizar com o repositório central?</a:t>
            </a:r>
          </a:p>
          <a:p>
            <a:pPr marL="1028700" lvl="1" indent="-571500">
              <a:buBlip>
                <a:blip r:embed="rId4"/>
              </a:buBlip>
            </a:pPr>
            <a:r>
              <a:rPr lang="pt-BR" sz="4000" b="1" i="1" dirty="0" err="1">
                <a:solidFill>
                  <a:srgbClr val="0070C0"/>
                </a:solidFill>
              </a:rPr>
              <a:t>push</a:t>
            </a:r>
            <a:r>
              <a:rPr lang="pt-BR" sz="4000" b="1" i="1" dirty="0"/>
              <a:t> </a:t>
            </a:r>
            <a:r>
              <a:rPr lang="pt-BR" sz="4000" dirty="0"/>
              <a:t>(enviar para o repositório central)</a:t>
            </a:r>
          </a:p>
          <a:p>
            <a:pPr marL="1028700" lvl="1" indent="-571500">
              <a:buBlip>
                <a:blip r:embed="rId4"/>
              </a:buBlip>
            </a:pPr>
            <a:r>
              <a:rPr lang="pt-BR" sz="4000" b="1" i="1" dirty="0" err="1">
                <a:solidFill>
                  <a:srgbClr val="0070C0"/>
                </a:solidFill>
              </a:rPr>
              <a:t>pull</a:t>
            </a:r>
            <a:r>
              <a:rPr lang="pt-BR" sz="4000" b="1" i="1" dirty="0"/>
              <a:t> </a:t>
            </a:r>
            <a:r>
              <a:rPr lang="pt-BR" sz="4000" dirty="0"/>
              <a:t>(atualizar o repositório local)</a:t>
            </a:r>
            <a:r>
              <a:rPr lang="pt-BR" sz="4000" b="1" i="1" dirty="0"/>
              <a:t> </a:t>
            </a:r>
            <a:endParaRPr lang="pt-BR" sz="4000" dirty="0"/>
          </a:p>
          <a:p>
            <a:pPr lvl="1"/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138514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7233172-9A80-BB41-81EE-D3A9CE49C747}"/>
              </a:ext>
            </a:extLst>
          </p:cNvPr>
          <p:cNvSpPr txBox="1"/>
          <p:nvPr/>
        </p:nvSpPr>
        <p:spPr>
          <a:xfrm>
            <a:off x="173313" y="247248"/>
            <a:ext cx="125407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4000" dirty="0"/>
              <a:t>Vantagens do DVCS (</a:t>
            </a:r>
            <a:r>
              <a:rPr lang="pt-BR" sz="3600" i="1" dirty="0" err="1"/>
              <a:t>Distributed</a:t>
            </a:r>
            <a:r>
              <a:rPr lang="pt-BR" sz="3600" i="1" dirty="0"/>
              <a:t> </a:t>
            </a:r>
            <a:r>
              <a:rPr lang="pt-BR" sz="3600" i="1" dirty="0" err="1"/>
              <a:t>Version</a:t>
            </a:r>
            <a:r>
              <a:rPr lang="pt-BR" sz="3600" i="1" dirty="0"/>
              <a:t> </a:t>
            </a:r>
            <a:r>
              <a:rPr lang="pt-BR" sz="3600" i="1" dirty="0" err="1"/>
              <a:t>Control</a:t>
            </a:r>
            <a:r>
              <a:rPr lang="pt-BR" sz="3600" i="1" dirty="0"/>
              <a:t> System</a:t>
            </a:r>
            <a:r>
              <a:rPr lang="pt-BR" sz="4000" dirty="0"/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921438-4C26-D24F-8917-6A98431404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058"/>
          <a:stretch/>
        </p:blipFill>
        <p:spPr>
          <a:xfrm>
            <a:off x="173313" y="1156615"/>
            <a:ext cx="3878196" cy="40542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A8CD18-8556-1649-8FB0-CABD2219B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4493" y="1181061"/>
            <a:ext cx="3556000" cy="167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779805-C360-7A45-BAD2-2350E2D55C64}"/>
              </a:ext>
            </a:extLst>
          </p:cNvPr>
          <p:cNvSpPr txBox="1"/>
          <p:nvPr/>
        </p:nvSpPr>
        <p:spPr>
          <a:xfrm>
            <a:off x="8664916" y="1557595"/>
            <a:ext cx="3454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2400" dirty="0"/>
              <a:t>Trabalhar </a:t>
            </a:r>
            <a:r>
              <a:rPr lang="pt-BR" sz="2400" dirty="0" err="1"/>
              <a:t>Offline</a:t>
            </a:r>
            <a:endParaRPr lang="pt-B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45B8A-5023-AE4A-8D01-AB99E1F4EDDC}"/>
              </a:ext>
            </a:extLst>
          </p:cNvPr>
          <p:cNvSpPr txBox="1"/>
          <p:nvPr/>
        </p:nvSpPr>
        <p:spPr>
          <a:xfrm>
            <a:off x="8667329" y="3563764"/>
            <a:ext cx="35246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2400" dirty="0"/>
              <a:t>A maioria das </a:t>
            </a:r>
            <a:r>
              <a:rPr lang="pt-BR" sz="2400" dirty="0">
                <a:solidFill>
                  <a:srgbClr val="0070C0"/>
                </a:solidFill>
              </a:rPr>
              <a:t>operações são mais rápidas</a:t>
            </a:r>
            <a:r>
              <a:rPr lang="pt-BR" sz="2400" dirty="0"/>
              <a:t>, pois podem ser feitas localmente.</a:t>
            </a:r>
          </a:p>
          <a:p>
            <a:pPr marL="571500" indent="-571500">
              <a:buBlip>
                <a:blip r:embed="rId3"/>
              </a:buBlip>
            </a:pPr>
            <a:r>
              <a:rPr lang="pt-BR" sz="2400" dirty="0"/>
              <a:t>As operações de </a:t>
            </a:r>
            <a:r>
              <a:rPr lang="pt-BR" sz="2400" b="1" i="1" dirty="0" err="1">
                <a:solidFill>
                  <a:srgbClr val="0070C0"/>
                </a:solidFill>
              </a:rPr>
              <a:t>commit</a:t>
            </a:r>
            <a:r>
              <a:rPr lang="pt-BR" sz="2400" dirty="0">
                <a:solidFill>
                  <a:srgbClr val="0070C0"/>
                </a:solidFill>
              </a:rPr>
              <a:t> são realizadas com mais frequência.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43123-18C0-9149-87FC-C1D348434D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1824" y="3606573"/>
            <a:ext cx="4094123" cy="195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33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7233172-9A80-BB41-81EE-D3A9CE49C747}"/>
              </a:ext>
            </a:extLst>
          </p:cNvPr>
          <p:cNvSpPr txBox="1"/>
          <p:nvPr/>
        </p:nvSpPr>
        <p:spPr>
          <a:xfrm>
            <a:off x="173314" y="247248"/>
            <a:ext cx="117473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4000" dirty="0" err="1"/>
              <a:t>Multirepos</a:t>
            </a:r>
            <a:r>
              <a:rPr lang="pt-BR" sz="4000" dirty="0"/>
              <a:t> </a:t>
            </a:r>
            <a:r>
              <a:rPr lang="pt-BR" sz="4000" dirty="0" err="1"/>
              <a:t>vs</a:t>
            </a:r>
            <a:r>
              <a:rPr lang="pt-BR" sz="4000" dirty="0"/>
              <a:t> </a:t>
            </a:r>
            <a:r>
              <a:rPr lang="pt-BR" sz="4000" dirty="0" err="1"/>
              <a:t>Monorepos</a:t>
            </a:r>
            <a:endParaRPr lang="pt-BR" sz="4000" dirty="0"/>
          </a:p>
          <a:p>
            <a:pPr marL="1028700" lvl="1" indent="-571500">
              <a:buBlip>
                <a:blip r:embed="rId3"/>
              </a:buBlip>
            </a:pPr>
            <a:r>
              <a:rPr lang="pt-BR" sz="4000" dirty="0"/>
              <a:t>Um repositório por projeto - </a:t>
            </a:r>
            <a:r>
              <a:rPr lang="pt-BR" sz="4000" dirty="0" err="1"/>
              <a:t>Multirepos</a:t>
            </a:r>
            <a:endParaRPr lang="pt-BR" sz="4000" dirty="0"/>
          </a:p>
          <a:p>
            <a:pPr lvl="1"/>
            <a:endParaRPr lang="pt-BR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7FBD10-BCE8-0397-DB7B-CAA26ADA3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4646" y="1485657"/>
            <a:ext cx="4964532" cy="529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78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7233172-9A80-BB41-81EE-D3A9CE49C747}"/>
              </a:ext>
            </a:extLst>
          </p:cNvPr>
          <p:cNvSpPr txBox="1"/>
          <p:nvPr/>
        </p:nvSpPr>
        <p:spPr>
          <a:xfrm>
            <a:off x="173314" y="247248"/>
            <a:ext cx="117473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4000" dirty="0" err="1"/>
              <a:t>Multirepos</a:t>
            </a:r>
            <a:r>
              <a:rPr lang="pt-BR" sz="4000" dirty="0"/>
              <a:t> </a:t>
            </a:r>
            <a:r>
              <a:rPr lang="pt-BR" sz="4000" dirty="0" err="1"/>
              <a:t>vs</a:t>
            </a:r>
            <a:r>
              <a:rPr lang="pt-BR" sz="4000" dirty="0"/>
              <a:t> </a:t>
            </a:r>
            <a:r>
              <a:rPr lang="pt-BR" sz="4000" dirty="0" err="1"/>
              <a:t>Monorepos</a:t>
            </a:r>
            <a:endParaRPr lang="pt-BR" sz="4000" dirty="0"/>
          </a:p>
          <a:p>
            <a:pPr marL="1028700" lvl="1" indent="-571500">
              <a:buBlip>
                <a:blip r:embed="rId3"/>
              </a:buBlip>
            </a:pPr>
            <a:r>
              <a:rPr lang="pt-BR" sz="4000" dirty="0"/>
              <a:t>Um repositório com vários projetos- </a:t>
            </a:r>
            <a:r>
              <a:rPr lang="pt-BR" sz="4000" dirty="0" err="1"/>
              <a:t>Monorepo</a:t>
            </a:r>
            <a:endParaRPr lang="pt-BR" sz="4000" dirty="0"/>
          </a:p>
          <a:p>
            <a:pPr lvl="1"/>
            <a:endParaRPr lang="pt-BR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653984-39E2-1D9E-3D08-3C5E5B3C7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8212" y="2370226"/>
            <a:ext cx="5475576" cy="283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920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DCECDE-21A8-9547-BF5B-6D6BD4490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32" y="2541840"/>
            <a:ext cx="5041900" cy="2806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6657E0-C001-0A41-9938-4F797CC11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436" y="2541840"/>
            <a:ext cx="5054600" cy="276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9C02AA-AC2A-1142-8B93-CE34959D459B}"/>
              </a:ext>
            </a:extLst>
          </p:cNvPr>
          <p:cNvSpPr txBox="1"/>
          <p:nvPr/>
        </p:nvSpPr>
        <p:spPr>
          <a:xfrm>
            <a:off x="6557436" y="1877697"/>
            <a:ext cx="52662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5"/>
              </a:buBlip>
            </a:pPr>
            <a:r>
              <a:rPr lang="pt-BR" sz="4000" dirty="0" err="1"/>
              <a:t>Monorepos</a:t>
            </a:r>
            <a:endParaRPr lang="pt-BR" sz="4000" dirty="0"/>
          </a:p>
          <a:p>
            <a:pPr lvl="1"/>
            <a:endParaRPr lang="pt-BR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27A404-D899-A04F-8593-636E0A9747CB}"/>
              </a:ext>
            </a:extLst>
          </p:cNvPr>
          <p:cNvSpPr txBox="1"/>
          <p:nvPr/>
        </p:nvSpPr>
        <p:spPr>
          <a:xfrm>
            <a:off x="575732" y="1877698"/>
            <a:ext cx="52662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5"/>
              </a:buBlip>
            </a:pPr>
            <a:r>
              <a:rPr lang="pt-BR" sz="4000" dirty="0" err="1"/>
              <a:t>Multirepos</a:t>
            </a:r>
            <a:endParaRPr lang="pt-BR" sz="4000" dirty="0"/>
          </a:p>
          <a:p>
            <a:pPr lvl="1"/>
            <a:endParaRPr lang="pt-BR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4A47D7-2E3C-7747-9A0B-65F8CD9A4268}"/>
              </a:ext>
            </a:extLst>
          </p:cNvPr>
          <p:cNvSpPr txBox="1"/>
          <p:nvPr/>
        </p:nvSpPr>
        <p:spPr>
          <a:xfrm>
            <a:off x="173314" y="247248"/>
            <a:ext cx="117473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5"/>
              </a:buBlip>
            </a:pPr>
            <a:r>
              <a:rPr lang="pt-BR" sz="4000" dirty="0" err="1"/>
              <a:t>Multirepos</a:t>
            </a:r>
            <a:r>
              <a:rPr lang="pt-BR" sz="4000" dirty="0"/>
              <a:t> </a:t>
            </a:r>
            <a:r>
              <a:rPr lang="pt-BR" sz="4000" dirty="0" err="1"/>
              <a:t>vs</a:t>
            </a:r>
            <a:r>
              <a:rPr lang="pt-BR" sz="4000" dirty="0"/>
              <a:t> </a:t>
            </a:r>
            <a:r>
              <a:rPr lang="pt-BR" sz="4000" dirty="0" err="1"/>
              <a:t>Monorepos</a:t>
            </a:r>
            <a:endParaRPr lang="pt-BR" sz="4000" dirty="0"/>
          </a:p>
          <a:p>
            <a:pPr lvl="1"/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1492685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7233172-9A80-BB41-81EE-D3A9CE49C747}"/>
              </a:ext>
            </a:extLst>
          </p:cNvPr>
          <p:cNvSpPr txBox="1"/>
          <p:nvPr/>
        </p:nvSpPr>
        <p:spPr>
          <a:xfrm>
            <a:off x="173314" y="247248"/>
            <a:ext cx="117473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lvl="1"/>
            <a:endParaRPr lang="pt-BR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932B9-62DD-EC42-AEF7-511F1FA7B504}"/>
              </a:ext>
            </a:extLst>
          </p:cNvPr>
          <p:cNvSpPr txBox="1"/>
          <p:nvPr/>
        </p:nvSpPr>
        <p:spPr>
          <a:xfrm>
            <a:off x="271346" y="247247"/>
            <a:ext cx="102939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4000" dirty="0" err="1"/>
              <a:t>Monorepos</a:t>
            </a:r>
            <a:endParaRPr lang="pt-BR" sz="4000" dirty="0"/>
          </a:p>
          <a:p>
            <a:pPr marL="1028700" lvl="1" indent="-571500">
              <a:buBlip>
                <a:blip r:embed="rId3"/>
              </a:buBlip>
            </a:pPr>
            <a:r>
              <a:rPr lang="pt-BR" sz="3200" dirty="0"/>
              <a:t>Reutilização e compartilhamento de código.</a:t>
            </a:r>
          </a:p>
          <a:p>
            <a:pPr lvl="1"/>
            <a:endParaRPr lang="pt-BR" sz="3200" dirty="0"/>
          </a:p>
          <a:p>
            <a:pPr marL="1028700" lvl="1" indent="-571500">
              <a:buBlip>
                <a:blip r:embed="rId3"/>
              </a:buBlip>
            </a:pPr>
            <a:r>
              <a:rPr lang="pt-BR" sz="3200" dirty="0"/>
              <a:t>Menor barreira de entrada.</a:t>
            </a:r>
          </a:p>
          <a:p>
            <a:pPr marL="1028700" lvl="1" indent="-571500">
              <a:buBlip>
                <a:blip r:embed="rId3"/>
              </a:buBlip>
            </a:pPr>
            <a:endParaRPr lang="pt-BR" sz="3200" dirty="0"/>
          </a:p>
          <a:p>
            <a:pPr marL="1028700" lvl="1" indent="-571500">
              <a:buBlip>
                <a:blip r:embed="rId3"/>
              </a:buBlip>
            </a:pPr>
            <a:r>
              <a:rPr lang="pt-BR" sz="3200" dirty="0"/>
              <a:t>Necessário baixar todo código.</a:t>
            </a:r>
          </a:p>
          <a:p>
            <a:pPr lvl="1"/>
            <a:endParaRPr lang="pt-BR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DFFC54-0524-F640-960A-46BAB236BD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52" r="53748" b="56925"/>
          <a:stretch/>
        </p:blipFill>
        <p:spPr>
          <a:xfrm>
            <a:off x="10295781" y="770560"/>
            <a:ext cx="947193" cy="7078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EBC778-DFD5-1E42-AD02-FEB38319D1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52" r="53748" b="56925"/>
          <a:stretch/>
        </p:blipFill>
        <p:spPr>
          <a:xfrm>
            <a:off x="10295781" y="1763105"/>
            <a:ext cx="947193" cy="707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80FAAB-502D-9A40-8209-297FE298E7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053" t="53290" r="19865" b="3635"/>
          <a:stretch/>
        </p:blipFill>
        <p:spPr>
          <a:xfrm>
            <a:off x="10397008" y="2755649"/>
            <a:ext cx="698527" cy="70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5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7233172-9A80-BB41-81EE-D3A9CE49C747}"/>
              </a:ext>
            </a:extLst>
          </p:cNvPr>
          <p:cNvSpPr txBox="1"/>
          <p:nvPr/>
        </p:nvSpPr>
        <p:spPr>
          <a:xfrm>
            <a:off x="173314" y="247248"/>
            <a:ext cx="117473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4000" dirty="0"/>
              <a:t>Git – DVCS</a:t>
            </a:r>
          </a:p>
          <a:p>
            <a:pPr marL="1028700" lvl="1" indent="-571500">
              <a:buBlip>
                <a:blip r:embed="rId3"/>
              </a:buBlip>
            </a:pPr>
            <a:r>
              <a:rPr lang="pt-BR" sz="4000" dirty="0"/>
              <a:t>Criado para gerenciar o Linux</a:t>
            </a:r>
          </a:p>
          <a:p>
            <a:pPr marL="1028700" lvl="1" indent="-571500">
              <a:buBlip>
                <a:blip r:embed="rId3"/>
              </a:buBlip>
            </a:pPr>
            <a:r>
              <a:rPr lang="pt-BR" sz="4000" dirty="0"/>
              <a:t>Código Aberto</a:t>
            </a:r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lvl="1"/>
            <a:endParaRPr lang="pt-BR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680637-E967-B74F-B365-D8EA70FFB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797" y="2316442"/>
            <a:ext cx="3033352" cy="42218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4CC270-3FB0-224D-B36C-10715D4CA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1177" y="2912531"/>
            <a:ext cx="2616200" cy="3098800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1997F6B9-77A4-984E-AE8E-8E99C90D204F}"/>
              </a:ext>
            </a:extLst>
          </p:cNvPr>
          <p:cNvSpPr/>
          <p:nvPr/>
        </p:nvSpPr>
        <p:spPr>
          <a:xfrm>
            <a:off x="4486487" y="3872981"/>
            <a:ext cx="2470825" cy="1108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0410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7233172-9A80-BB41-81EE-D3A9CE49C747}"/>
              </a:ext>
            </a:extLst>
          </p:cNvPr>
          <p:cNvSpPr txBox="1"/>
          <p:nvPr/>
        </p:nvSpPr>
        <p:spPr>
          <a:xfrm>
            <a:off x="173314" y="247248"/>
            <a:ext cx="1174734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4000" dirty="0"/>
              <a:t>Já sabemos que software é desenvolvido em equipe</a:t>
            </a:r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r>
              <a:rPr lang="pt-BR" sz="4000" dirty="0"/>
              <a:t>GTA V teve mais de 1000 pessoas envolvidas 😱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DE633C-D756-1346-84C0-77E99E386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758" y="1354080"/>
            <a:ext cx="7130893" cy="414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998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7233172-9A80-BB41-81EE-D3A9CE49C747}"/>
              </a:ext>
            </a:extLst>
          </p:cNvPr>
          <p:cNvSpPr txBox="1"/>
          <p:nvPr/>
        </p:nvSpPr>
        <p:spPr>
          <a:xfrm>
            <a:off x="173314" y="247248"/>
            <a:ext cx="776173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4000" dirty="0"/>
              <a:t>GitHub – Serviço de Hospedagem</a:t>
            </a:r>
          </a:p>
          <a:p>
            <a:pPr marL="1028700" lvl="1" indent="-571500">
              <a:buBlip>
                <a:blip r:embed="rId3"/>
              </a:buBlip>
            </a:pPr>
            <a:r>
              <a:rPr lang="pt-BR" sz="4000" dirty="0"/>
              <a:t>Utiliza Git como DVCS</a:t>
            </a:r>
          </a:p>
          <a:p>
            <a:pPr marL="1028700" lvl="1" indent="-571500">
              <a:buBlip>
                <a:blip r:embed="rId3"/>
              </a:buBlip>
            </a:pPr>
            <a:r>
              <a:rPr lang="pt-BR" sz="4000" dirty="0"/>
              <a:t>Corporações podem </a:t>
            </a:r>
            <a:r>
              <a:rPr lang="pt-BR" sz="4000" dirty="0">
                <a:solidFill>
                  <a:schemeClr val="accent1"/>
                </a:solidFill>
              </a:rPr>
              <a:t>contratar o GitHub </a:t>
            </a:r>
            <a:r>
              <a:rPr lang="pt-BR" sz="4000" dirty="0"/>
              <a:t>para manter um repositório do tipo </a:t>
            </a:r>
            <a:r>
              <a:rPr lang="pt-BR" sz="4000" dirty="0" err="1"/>
              <a:t>Git</a:t>
            </a:r>
            <a:endParaRPr lang="pt-BR" sz="4000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8B31880-1F2B-9C4D-8B09-A75635FC3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845" y="1104360"/>
            <a:ext cx="3778841" cy="36760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B9A919-378D-5646-ABFF-157041565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66" t="33827" r="12640" b="36049"/>
          <a:stretch/>
        </p:blipFill>
        <p:spPr>
          <a:xfrm>
            <a:off x="495047" y="4082985"/>
            <a:ext cx="7328378" cy="164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236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7233172-9A80-BB41-81EE-D3A9CE49C747}"/>
              </a:ext>
            </a:extLst>
          </p:cNvPr>
          <p:cNvSpPr txBox="1"/>
          <p:nvPr/>
        </p:nvSpPr>
        <p:spPr>
          <a:xfrm>
            <a:off x="173314" y="247248"/>
            <a:ext cx="10427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4000" dirty="0"/>
              <a:t>Outros serviços de hospedagem com </a:t>
            </a:r>
            <a:r>
              <a:rPr lang="pt-BR" sz="4000" dirty="0" err="1"/>
              <a:t>Git</a:t>
            </a:r>
            <a:endParaRPr lang="pt-BR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116696-FBC8-DC4A-B096-FF0E2B381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935228"/>
            <a:ext cx="11277600" cy="162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7F7E8F-B664-DD4B-BEA2-7FB0B10348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94" t="16455" r="8406" b="19725"/>
          <a:stretch/>
        </p:blipFill>
        <p:spPr>
          <a:xfrm>
            <a:off x="354419" y="1297172"/>
            <a:ext cx="5741581" cy="195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210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49C02AA-AC2A-1142-8B93-CE34959D459B}"/>
              </a:ext>
            </a:extLst>
          </p:cNvPr>
          <p:cNvSpPr txBox="1"/>
          <p:nvPr/>
        </p:nvSpPr>
        <p:spPr>
          <a:xfrm>
            <a:off x="294858" y="367874"/>
            <a:ext cx="803926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5400" dirty="0" err="1"/>
              <a:t>Git</a:t>
            </a:r>
            <a:endParaRPr lang="pt-BR" sz="5400" dirty="0"/>
          </a:p>
          <a:p>
            <a:pPr marL="1028700" lvl="1" indent="-571500">
              <a:buBlip>
                <a:blip r:embed="rId3"/>
              </a:buBlip>
            </a:pPr>
            <a:r>
              <a:rPr lang="pt-BR" sz="3600" dirty="0"/>
              <a:t>Armazena os dados como fotografias instantâneas </a:t>
            </a:r>
            <a:r>
              <a:rPr lang="pt-BR" sz="3600" dirty="0">
                <a:solidFill>
                  <a:srgbClr val="0070C0"/>
                </a:solidFill>
              </a:rPr>
              <a:t>(</a:t>
            </a:r>
            <a:r>
              <a:rPr lang="pt-BR" sz="3600" b="1" i="1" dirty="0">
                <a:solidFill>
                  <a:srgbClr val="0070C0"/>
                </a:solidFill>
              </a:rPr>
              <a:t>snapshots</a:t>
            </a:r>
            <a:r>
              <a:rPr lang="pt-BR" sz="3600" dirty="0">
                <a:solidFill>
                  <a:srgbClr val="0070C0"/>
                </a:solidFill>
              </a:rPr>
              <a:t>)</a:t>
            </a:r>
          </a:p>
          <a:p>
            <a:pPr marL="1028700" lvl="1" indent="-571500">
              <a:buBlip>
                <a:blip r:embed="rId3"/>
              </a:buBlip>
            </a:pPr>
            <a:r>
              <a:rPr lang="pt-BR" sz="3600" dirty="0"/>
              <a:t>A cada </a:t>
            </a:r>
            <a:r>
              <a:rPr lang="pt-BR" sz="3600" b="1" i="1" dirty="0" err="1">
                <a:solidFill>
                  <a:srgbClr val="0070C0"/>
                </a:solidFill>
              </a:rPr>
              <a:t>commit</a:t>
            </a:r>
            <a:r>
              <a:rPr lang="pt-BR" sz="3600" b="1" i="1" dirty="0"/>
              <a:t> </a:t>
            </a:r>
            <a:r>
              <a:rPr lang="pt-BR" sz="3600" dirty="0"/>
              <a:t>uma </a:t>
            </a:r>
            <a:r>
              <a:rPr lang="pt-BR" sz="3600" dirty="0">
                <a:solidFill>
                  <a:srgbClr val="0070C0"/>
                </a:solidFill>
              </a:rPr>
              <a:t>“foto” </a:t>
            </a:r>
            <a:r>
              <a:rPr lang="pt-BR" sz="3600" dirty="0"/>
              <a:t>do arquivo é tirada e uma </a:t>
            </a:r>
            <a:r>
              <a:rPr lang="pt-BR" sz="3600" dirty="0">
                <a:solidFill>
                  <a:srgbClr val="0070C0"/>
                </a:solidFill>
              </a:rPr>
              <a:t>referência é armazenada.</a:t>
            </a:r>
          </a:p>
          <a:p>
            <a:pPr marL="1028700" lvl="1" indent="-571500">
              <a:buBlip>
                <a:blip r:embed="rId3"/>
              </a:buBlip>
            </a:pPr>
            <a:r>
              <a:rPr lang="pt-BR" sz="3600" dirty="0"/>
              <a:t>Gerencia o sistema como um fluxo de fotografias</a:t>
            </a:r>
          </a:p>
          <a:p>
            <a:pPr marL="1028700" lvl="1" indent="-571500">
              <a:buBlip>
                <a:blip r:embed="rId3"/>
              </a:buBlip>
            </a:pPr>
            <a:r>
              <a:rPr lang="pt-BR" sz="3600" dirty="0"/>
              <a:t>Elas são armazenadas em um </a:t>
            </a:r>
            <a:r>
              <a:rPr lang="pt-BR" sz="3600" dirty="0">
                <a:solidFill>
                  <a:srgbClr val="0070C0"/>
                </a:solidFill>
              </a:rPr>
              <a:t>formato compacto</a:t>
            </a:r>
            <a:endParaRPr lang="pt-BR" sz="5400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AC8F70-FC32-7849-9C73-BA6D650FB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800" y="26581"/>
            <a:ext cx="40132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72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49C02AA-AC2A-1142-8B93-CE34959D459B}"/>
              </a:ext>
            </a:extLst>
          </p:cNvPr>
          <p:cNvSpPr txBox="1"/>
          <p:nvPr/>
        </p:nvSpPr>
        <p:spPr>
          <a:xfrm>
            <a:off x="294858" y="367874"/>
            <a:ext cx="803926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5400" dirty="0" err="1"/>
              <a:t>Git</a:t>
            </a:r>
            <a:endParaRPr lang="pt-BR" sz="5400" dirty="0"/>
          </a:p>
          <a:p>
            <a:pPr marL="1028700" lvl="1" indent="-571500">
              <a:buBlip>
                <a:blip r:embed="rId3"/>
              </a:buBlip>
            </a:pPr>
            <a:r>
              <a:rPr lang="pt-BR" sz="3600" dirty="0"/>
              <a:t>Maioria das </a:t>
            </a:r>
            <a:r>
              <a:rPr lang="pt-BR" sz="3600" dirty="0">
                <a:solidFill>
                  <a:srgbClr val="0070C0"/>
                </a:solidFill>
              </a:rPr>
              <a:t>operações são locais</a:t>
            </a:r>
          </a:p>
          <a:p>
            <a:pPr marL="1028700" lvl="1" indent="-571500">
              <a:buBlip>
                <a:blip r:embed="rId3"/>
              </a:buBlip>
            </a:pPr>
            <a:r>
              <a:rPr lang="pt-BR" sz="3600" dirty="0"/>
              <a:t>Podemos acessar o </a:t>
            </a:r>
            <a:r>
              <a:rPr lang="pt-BR" sz="3600" dirty="0">
                <a:solidFill>
                  <a:srgbClr val="0070C0"/>
                </a:solidFill>
              </a:rPr>
              <a:t>histórico de modificações de um arquivo localmente</a:t>
            </a:r>
            <a:r>
              <a:rPr lang="pt-BR" sz="3600" dirty="0"/>
              <a:t> (outro fator que o torna rápido).</a:t>
            </a:r>
          </a:p>
          <a:p>
            <a:pPr marL="1028700" lvl="1" indent="-571500">
              <a:buBlip>
                <a:blip r:embed="rId3"/>
              </a:buBlip>
            </a:pPr>
            <a:r>
              <a:rPr lang="pt-BR" sz="3600" dirty="0"/>
              <a:t>Requer </a:t>
            </a:r>
            <a:r>
              <a:rPr lang="pt-BR" sz="3600" dirty="0">
                <a:solidFill>
                  <a:srgbClr val="0070C0"/>
                </a:solidFill>
              </a:rPr>
              <a:t>conexão apenas para sincronizar com o repositório central.</a:t>
            </a:r>
          </a:p>
        </p:txBody>
      </p:sp>
    </p:spTree>
    <p:extLst>
      <p:ext uri="{BB962C8B-B14F-4D97-AF65-F5344CB8AC3E}">
        <p14:creationId xmlns:p14="http://schemas.microsoft.com/office/powerpoint/2010/main" val="66073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35A109-843F-B642-BEAF-E61445FE60AB}"/>
              </a:ext>
            </a:extLst>
          </p:cNvPr>
          <p:cNvSpPr txBox="1"/>
          <p:nvPr/>
        </p:nvSpPr>
        <p:spPr>
          <a:xfrm>
            <a:off x="294858" y="367874"/>
            <a:ext cx="9209065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5400" dirty="0" err="1"/>
              <a:t>Git</a:t>
            </a:r>
            <a:endParaRPr lang="pt-BR" sz="5400" dirty="0"/>
          </a:p>
          <a:p>
            <a:pPr marL="1028700" lvl="1" indent="-571500">
              <a:buBlip>
                <a:blip r:embed="rId3"/>
              </a:buBlip>
            </a:pPr>
            <a:r>
              <a:rPr lang="pt-BR" sz="3600" dirty="0"/>
              <a:t>Manipula Três Áreas</a:t>
            </a:r>
          </a:p>
          <a:p>
            <a:pPr marL="1485900" lvl="2" indent="-571500">
              <a:buBlip>
                <a:blip r:embed="rId3"/>
              </a:buBlip>
            </a:pPr>
            <a:r>
              <a:rPr lang="pt-BR" sz="2800" dirty="0">
                <a:solidFill>
                  <a:srgbClr val="0070C0"/>
                </a:solidFill>
              </a:rPr>
              <a:t>Diretório de Trabalho (</a:t>
            </a:r>
            <a:r>
              <a:rPr lang="pt-BR" sz="2800" dirty="0" err="1">
                <a:solidFill>
                  <a:srgbClr val="0070C0"/>
                </a:solidFill>
              </a:rPr>
              <a:t>Working</a:t>
            </a:r>
            <a:r>
              <a:rPr lang="pt-BR" sz="2800" dirty="0">
                <a:solidFill>
                  <a:srgbClr val="0070C0"/>
                </a:solidFill>
              </a:rPr>
              <a:t> </a:t>
            </a:r>
            <a:r>
              <a:rPr lang="pt-BR" sz="2800" dirty="0" err="1">
                <a:solidFill>
                  <a:srgbClr val="0070C0"/>
                </a:solidFill>
              </a:rPr>
              <a:t>Directory</a:t>
            </a:r>
            <a:r>
              <a:rPr lang="pt-BR" sz="2800" dirty="0">
                <a:solidFill>
                  <a:srgbClr val="0070C0"/>
                </a:solidFill>
              </a:rPr>
              <a:t>): </a:t>
            </a:r>
            <a:r>
              <a:rPr lang="pt-BR" sz="2800" dirty="0"/>
              <a:t>Onde se encontra os arquivos que queremos </a:t>
            </a:r>
            <a:r>
              <a:rPr lang="pt-BR" sz="2800" i="1" dirty="0" err="1"/>
              <a:t>versionar</a:t>
            </a:r>
            <a:r>
              <a:rPr lang="pt-BR" sz="2800" dirty="0"/>
              <a:t>.</a:t>
            </a:r>
          </a:p>
          <a:p>
            <a:pPr marL="1485900" lvl="2" indent="-571500">
              <a:buBlip>
                <a:blip r:embed="rId3"/>
              </a:buBlip>
            </a:pPr>
            <a:r>
              <a:rPr lang="pt-BR" sz="2800" dirty="0">
                <a:solidFill>
                  <a:srgbClr val="0070C0"/>
                </a:solidFill>
              </a:rPr>
              <a:t>O repositório propriamente dito. </a:t>
            </a:r>
            <a:r>
              <a:rPr lang="pt-BR" sz="2800" dirty="0"/>
              <a:t>É um arquivo </a:t>
            </a:r>
            <a:r>
              <a:rPr lang="pt-BR" sz="2800" dirty="0">
                <a:solidFill>
                  <a:srgbClr val="0070C0"/>
                </a:solidFill>
              </a:rPr>
              <a:t>“.</a:t>
            </a:r>
            <a:r>
              <a:rPr lang="pt-BR" sz="2800" dirty="0" err="1">
                <a:solidFill>
                  <a:srgbClr val="0070C0"/>
                </a:solidFill>
              </a:rPr>
              <a:t>git</a:t>
            </a:r>
            <a:r>
              <a:rPr lang="pt-BR" sz="2800" dirty="0">
                <a:solidFill>
                  <a:srgbClr val="0070C0"/>
                </a:solidFill>
              </a:rPr>
              <a:t>” </a:t>
            </a:r>
            <a:r>
              <a:rPr lang="pt-BR" sz="2800" dirty="0"/>
              <a:t>que armazena o histórico de </a:t>
            </a:r>
            <a:r>
              <a:rPr lang="pt-BR" sz="2800" dirty="0" err="1"/>
              <a:t>commits</a:t>
            </a:r>
            <a:endParaRPr lang="pt-BR" sz="2800" dirty="0"/>
          </a:p>
          <a:p>
            <a:pPr marL="1485900" lvl="2" indent="-571500">
              <a:buBlip>
                <a:blip r:embed="rId3"/>
              </a:buBlip>
            </a:pPr>
            <a:r>
              <a:rPr lang="pt-BR" sz="2800" dirty="0">
                <a:solidFill>
                  <a:srgbClr val="0070C0"/>
                </a:solidFill>
              </a:rPr>
              <a:t>Uma área intermediária chamada de “</a:t>
            </a:r>
            <a:r>
              <a:rPr lang="pt-BR" sz="2800" dirty="0" err="1">
                <a:solidFill>
                  <a:srgbClr val="0070C0"/>
                </a:solidFill>
              </a:rPr>
              <a:t>stage</a:t>
            </a:r>
            <a:r>
              <a:rPr lang="pt-BR" sz="2800" dirty="0">
                <a:solidFill>
                  <a:srgbClr val="0070C0"/>
                </a:solidFill>
              </a:rPr>
              <a:t>” </a:t>
            </a:r>
            <a:r>
              <a:rPr lang="pt-BR" sz="2800" dirty="0"/>
              <a:t>que se armazena temporariamente os arquivos que pretendemos </a:t>
            </a:r>
            <a:r>
              <a:rPr lang="pt-BR" sz="2800" dirty="0" err="1"/>
              <a:t>versionar</a:t>
            </a:r>
            <a:r>
              <a:rPr lang="pt-BR" sz="2800" dirty="0"/>
              <a:t>. Esses arquivos são os </a:t>
            </a:r>
            <a:r>
              <a:rPr lang="pt-BR" sz="2800" dirty="0">
                <a:solidFill>
                  <a:srgbClr val="0070C0"/>
                </a:solidFill>
              </a:rPr>
              <a:t>“</a:t>
            </a:r>
            <a:r>
              <a:rPr lang="pt-BR" sz="2800" dirty="0" err="1">
                <a:solidFill>
                  <a:srgbClr val="0070C0"/>
                </a:solidFill>
              </a:rPr>
              <a:t>tracked</a:t>
            </a:r>
            <a:r>
              <a:rPr lang="pt-BR" sz="2800" dirty="0">
                <a:solidFill>
                  <a:srgbClr val="0070C0"/>
                </a:solidFill>
              </a:rPr>
              <a:t> files</a:t>
            </a:r>
            <a:r>
              <a:rPr lang="pt-BR" sz="3600" dirty="0">
                <a:solidFill>
                  <a:srgbClr val="0070C0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16650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E48DF6-6D6F-584C-9B64-EFB6D63C7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975" y="3429000"/>
            <a:ext cx="8369300" cy="3289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35A109-843F-B642-BEAF-E61445FE60AB}"/>
              </a:ext>
            </a:extLst>
          </p:cNvPr>
          <p:cNvSpPr txBox="1"/>
          <p:nvPr/>
        </p:nvSpPr>
        <p:spPr>
          <a:xfrm>
            <a:off x="147429" y="0"/>
            <a:ext cx="11897142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pt-BR" sz="5400" dirty="0" err="1"/>
              <a:t>Git</a:t>
            </a:r>
            <a:endParaRPr lang="pt-BR" sz="5400" dirty="0"/>
          </a:p>
          <a:p>
            <a:pPr marL="571500" indent="-571500">
              <a:buBlip>
                <a:blip r:embed="rId4"/>
              </a:buBlip>
            </a:pPr>
            <a:r>
              <a:rPr lang="pt-BR" sz="2400" dirty="0">
                <a:solidFill>
                  <a:srgbClr val="0070C0"/>
                </a:solidFill>
              </a:rPr>
              <a:t>Desenvolvedor(a) acessa apenas o diretório de trabalho (é um diretório comum) </a:t>
            </a:r>
            <a:r>
              <a:rPr lang="pt-BR" sz="2400" dirty="0"/>
              <a:t>e este pode conter diversos arquivos. </a:t>
            </a:r>
          </a:p>
          <a:p>
            <a:pPr marL="571500" indent="-571500">
              <a:buBlip>
                <a:blip r:embed="rId4"/>
              </a:buBlip>
            </a:pPr>
            <a:r>
              <a:rPr lang="pt-BR" sz="2400" dirty="0"/>
              <a:t>Apenas os arquivos adicionados a área de </a:t>
            </a:r>
            <a:r>
              <a:rPr lang="pt-BR" sz="2400" dirty="0">
                <a:solidFill>
                  <a:srgbClr val="0070C0"/>
                </a:solidFill>
              </a:rPr>
              <a:t>“</a:t>
            </a:r>
            <a:r>
              <a:rPr lang="pt-BR" sz="2400" dirty="0" err="1">
                <a:solidFill>
                  <a:srgbClr val="0070C0"/>
                </a:solidFill>
              </a:rPr>
              <a:t>Stage</a:t>
            </a:r>
            <a:r>
              <a:rPr lang="pt-BR" sz="2400" dirty="0">
                <a:solidFill>
                  <a:srgbClr val="0070C0"/>
                </a:solidFill>
              </a:rPr>
              <a:t>” serão gerenciados pelo </a:t>
            </a:r>
            <a:r>
              <a:rPr lang="pt-BR" sz="2400" dirty="0" err="1">
                <a:solidFill>
                  <a:srgbClr val="0070C0"/>
                </a:solidFill>
              </a:rPr>
              <a:t>git</a:t>
            </a:r>
            <a:r>
              <a:rPr lang="pt-BR" sz="2400" dirty="0"/>
              <a:t>. O comando “</a:t>
            </a:r>
            <a:r>
              <a:rPr lang="pt-BR" sz="2400" dirty="0" err="1"/>
              <a:t>add</a:t>
            </a:r>
            <a:r>
              <a:rPr lang="pt-BR" sz="2400" dirty="0"/>
              <a:t>” adiciona arquivo ao </a:t>
            </a:r>
            <a:r>
              <a:rPr lang="pt-BR" sz="2400" dirty="0">
                <a:solidFill>
                  <a:srgbClr val="0070C0"/>
                </a:solidFill>
              </a:rPr>
              <a:t>“</a:t>
            </a:r>
            <a:r>
              <a:rPr lang="pt-BR" sz="2400" dirty="0" err="1">
                <a:solidFill>
                  <a:srgbClr val="0070C0"/>
                </a:solidFill>
              </a:rPr>
              <a:t>Stage</a:t>
            </a:r>
            <a:r>
              <a:rPr lang="pt-BR" sz="2400" dirty="0">
                <a:solidFill>
                  <a:srgbClr val="0070C0"/>
                </a:solidFill>
              </a:rPr>
              <a:t>”</a:t>
            </a:r>
          </a:p>
          <a:p>
            <a:pPr marL="571500" indent="-571500">
              <a:buBlip>
                <a:blip r:embed="rId4"/>
              </a:buBlip>
            </a:pPr>
            <a:r>
              <a:rPr lang="pt-BR" sz="2400" dirty="0"/>
              <a:t>A área de </a:t>
            </a:r>
            <a:r>
              <a:rPr lang="pt-BR" sz="2400" dirty="0">
                <a:solidFill>
                  <a:srgbClr val="0070C0"/>
                </a:solidFill>
              </a:rPr>
              <a:t>“</a:t>
            </a:r>
            <a:r>
              <a:rPr lang="pt-BR" sz="2400" dirty="0" err="1">
                <a:solidFill>
                  <a:srgbClr val="0070C0"/>
                </a:solidFill>
              </a:rPr>
              <a:t>Stage</a:t>
            </a:r>
            <a:r>
              <a:rPr lang="pt-BR" sz="2400" dirty="0">
                <a:solidFill>
                  <a:srgbClr val="0070C0"/>
                </a:solidFill>
              </a:rPr>
              <a:t>” </a:t>
            </a:r>
            <a:r>
              <a:rPr lang="pt-BR" sz="2400" dirty="0"/>
              <a:t>também armazena o conteúdo dos arquivos (além de uma lista com o nome dos arquivos).</a:t>
            </a:r>
          </a:p>
          <a:p>
            <a:pPr marL="571500" indent="-571500">
              <a:buBlip>
                <a:blip r:embed="rId4"/>
              </a:buBlip>
            </a:pPr>
            <a:r>
              <a:rPr lang="pt-BR" sz="2400" dirty="0">
                <a:solidFill>
                  <a:srgbClr val="0070C0"/>
                </a:solidFill>
              </a:rPr>
              <a:t>Apenas arquivos que estão na “</a:t>
            </a:r>
            <a:r>
              <a:rPr lang="pt-BR" sz="2400" dirty="0" err="1">
                <a:solidFill>
                  <a:srgbClr val="0070C0"/>
                </a:solidFill>
              </a:rPr>
              <a:t>Stage</a:t>
            </a:r>
            <a:r>
              <a:rPr lang="pt-BR" sz="2400" dirty="0">
                <a:solidFill>
                  <a:srgbClr val="0070C0"/>
                </a:solidFill>
              </a:rPr>
              <a:t>” podem ser “</a:t>
            </a:r>
            <a:r>
              <a:rPr lang="pt-BR" sz="2400" dirty="0" err="1">
                <a:solidFill>
                  <a:srgbClr val="0070C0"/>
                </a:solidFill>
              </a:rPr>
              <a:t>commitados</a:t>
            </a:r>
            <a:r>
              <a:rPr lang="pt-BR" sz="2400" dirty="0">
                <a:solidFill>
                  <a:srgbClr val="0070C0"/>
                </a:solidFill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2763280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1F69F9A-BCAE-B448-B5B8-E9409A0B6847}"/>
              </a:ext>
            </a:extLst>
          </p:cNvPr>
          <p:cNvSpPr txBox="1"/>
          <p:nvPr/>
        </p:nvSpPr>
        <p:spPr>
          <a:xfrm>
            <a:off x="2750334" y="2018702"/>
            <a:ext cx="66913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5400" dirty="0"/>
              <a:t>Como começamos a usar o </a:t>
            </a:r>
            <a:r>
              <a:rPr lang="pt-BR" sz="5400" dirty="0" err="1"/>
              <a:t>git</a:t>
            </a:r>
            <a:r>
              <a:rPr lang="pt-BR" sz="5400" dirty="0"/>
              <a:t>?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691343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49C02AA-AC2A-1142-8B93-CE34959D459B}"/>
              </a:ext>
            </a:extLst>
          </p:cNvPr>
          <p:cNvSpPr txBox="1"/>
          <p:nvPr/>
        </p:nvSpPr>
        <p:spPr>
          <a:xfrm>
            <a:off x="294858" y="367874"/>
            <a:ext cx="62335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5400" dirty="0" err="1"/>
              <a:t>Init</a:t>
            </a:r>
            <a:endParaRPr lang="pt-BR" sz="5400" dirty="0"/>
          </a:p>
          <a:p>
            <a:pPr marL="1028700" lvl="1" indent="-571500">
              <a:buBlip>
                <a:blip r:embed="rId3"/>
              </a:buBlip>
            </a:pPr>
            <a:r>
              <a:rPr lang="pt-BR" sz="3600" dirty="0" err="1">
                <a:solidFill>
                  <a:srgbClr val="0070C0"/>
                </a:solidFill>
              </a:rPr>
              <a:t>git</a:t>
            </a:r>
            <a:r>
              <a:rPr lang="pt-BR" sz="3600" dirty="0">
                <a:solidFill>
                  <a:srgbClr val="0070C0"/>
                </a:solidFill>
              </a:rPr>
              <a:t> </a:t>
            </a:r>
            <a:r>
              <a:rPr lang="pt-BR" sz="3600" dirty="0" err="1">
                <a:solidFill>
                  <a:srgbClr val="0070C0"/>
                </a:solidFill>
              </a:rPr>
              <a:t>init</a:t>
            </a:r>
            <a:endParaRPr lang="pt-BR" sz="3600" dirty="0">
              <a:solidFill>
                <a:srgbClr val="0070C0"/>
              </a:solidFill>
            </a:endParaRPr>
          </a:p>
          <a:p>
            <a:pPr marL="1028700" lvl="1" indent="-571500">
              <a:buBlip>
                <a:blip r:embed="rId3"/>
              </a:buBlip>
            </a:pPr>
            <a:r>
              <a:rPr lang="pt-BR" sz="3600" dirty="0"/>
              <a:t>Cria um repositório vazio</a:t>
            </a:r>
            <a:endParaRPr lang="pt-BR" sz="5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6DC54F-B8C8-D448-BB22-6DC25E83E25A}"/>
              </a:ext>
            </a:extLst>
          </p:cNvPr>
          <p:cNvSpPr txBox="1"/>
          <p:nvPr/>
        </p:nvSpPr>
        <p:spPr>
          <a:xfrm>
            <a:off x="294857" y="2437895"/>
            <a:ext cx="649190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5400" dirty="0"/>
              <a:t>Clone</a:t>
            </a:r>
          </a:p>
          <a:p>
            <a:pPr marL="1028700" lvl="1" indent="-571500">
              <a:buBlip>
                <a:blip r:embed="rId3"/>
              </a:buBlip>
            </a:pPr>
            <a:r>
              <a:rPr lang="pt-BR" sz="3600" dirty="0" err="1">
                <a:solidFill>
                  <a:srgbClr val="0070C0"/>
                </a:solidFill>
              </a:rPr>
              <a:t>git</a:t>
            </a:r>
            <a:r>
              <a:rPr lang="pt-BR" sz="3600" dirty="0">
                <a:solidFill>
                  <a:srgbClr val="0070C0"/>
                </a:solidFill>
              </a:rPr>
              <a:t> clone &lt;</a:t>
            </a:r>
            <a:r>
              <a:rPr lang="pt-BR" sz="3600" dirty="0" err="1">
                <a:solidFill>
                  <a:srgbClr val="0070C0"/>
                </a:solidFill>
              </a:rPr>
              <a:t>url</a:t>
            </a:r>
            <a:r>
              <a:rPr lang="pt-BR" sz="3600" dirty="0">
                <a:solidFill>
                  <a:srgbClr val="0070C0"/>
                </a:solidFill>
              </a:rPr>
              <a:t>&gt;</a:t>
            </a:r>
          </a:p>
          <a:p>
            <a:pPr marL="1028700" lvl="1" indent="-571500">
              <a:buBlip>
                <a:blip r:embed="rId3"/>
              </a:buBlip>
            </a:pPr>
            <a:r>
              <a:rPr lang="pt-BR" sz="3600" dirty="0">
                <a:solidFill>
                  <a:srgbClr val="0070C0"/>
                </a:solidFill>
              </a:rPr>
              <a:t>Copia os </a:t>
            </a:r>
            <a:r>
              <a:rPr lang="pt-BR" sz="3600" i="1" dirty="0" err="1">
                <a:solidFill>
                  <a:srgbClr val="0070C0"/>
                </a:solidFill>
              </a:rPr>
              <a:t>commits</a:t>
            </a:r>
            <a:r>
              <a:rPr lang="pt-BR" sz="3600" b="1" i="1" dirty="0">
                <a:solidFill>
                  <a:srgbClr val="0070C0"/>
                </a:solidFill>
              </a:rPr>
              <a:t> </a:t>
            </a:r>
            <a:r>
              <a:rPr lang="pt-BR" sz="3600" dirty="0"/>
              <a:t>de um repositório remoto para um </a:t>
            </a:r>
            <a:r>
              <a:rPr lang="pt-BR" sz="3600" dirty="0" err="1"/>
              <a:t>repo</a:t>
            </a:r>
            <a:r>
              <a:rPr lang="pt-BR" sz="3600" dirty="0"/>
              <a:t> local</a:t>
            </a:r>
          </a:p>
          <a:p>
            <a:pPr marL="1028700" lvl="1" indent="-571500">
              <a:buBlip>
                <a:blip r:embed="rId3"/>
              </a:buBlip>
            </a:pPr>
            <a:r>
              <a:rPr lang="pt-BR" sz="3600" dirty="0"/>
              <a:t>Usa “</a:t>
            </a:r>
            <a:r>
              <a:rPr lang="pt-BR" sz="3600" dirty="0" err="1"/>
              <a:t>git</a:t>
            </a:r>
            <a:r>
              <a:rPr lang="pt-BR" sz="3600" dirty="0"/>
              <a:t> </a:t>
            </a:r>
            <a:r>
              <a:rPr lang="pt-BR" sz="3600" dirty="0" err="1"/>
              <a:t>init</a:t>
            </a:r>
            <a:r>
              <a:rPr lang="pt-BR" sz="3600" dirty="0"/>
              <a:t>” nos bastidores</a:t>
            </a:r>
          </a:p>
        </p:txBody>
      </p:sp>
    </p:spTree>
    <p:extLst>
      <p:ext uri="{BB962C8B-B14F-4D97-AF65-F5344CB8AC3E}">
        <p14:creationId xmlns:p14="http://schemas.microsoft.com/office/powerpoint/2010/main" val="14743398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49C02AA-AC2A-1142-8B93-CE34959D459B}"/>
              </a:ext>
            </a:extLst>
          </p:cNvPr>
          <p:cNvSpPr txBox="1"/>
          <p:nvPr/>
        </p:nvSpPr>
        <p:spPr>
          <a:xfrm>
            <a:off x="294858" y="367874"/>
            <a:ext cx="1189714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5400" dirty="0" err="1"/>
              <a:t>Commit</a:t>
            </a:r>
            <a:endParaRPr lang="pt-BR" sz="5400" dirty="0"/>
          </a:p>
          <a:p>
            <a:pPr marL="1028700" lvl="1" indent="-571500">
              <a:buBlip>
                <a:blip r:embed="rId3"/>
              </a:buBlip>
            </a:pPr>
            <a:r>
              <a:rPr lang="pt-BR" sz="3600" dirty="0" err="1">
                <a:solidFill>
                  <a:srgbClr val="0070C0"/>
                </a:solidFill>
              </a:rPr>
              <a:t>git</a:t>
            </a:r>
            <a:r>
              <a:rPr lang="pt-BR" sz="3600" dirty="0">
                <a:solidFill>
                  <a:srgbClr val="0070C0"/>
                </a:solidFill>
              </a:rPr>
              <a:t> </a:t>
            </a:r>
            <a:r>
              <a:rPr lang="pt-BR" sz="3600" dirty="0" err="1">
                <a:solidFill>
                  <a:srgbClr val="0070C0"/>
                </a:solidFill>
              </a:rPr>
              <a:t>commit</a:t>
            </a:r>
            <a:r>
              <a:rPr lang="pt-BR" sz="3600" dirty="0">
                <a:solidFill>
                  <a:srgbClr val="0070C0"/>
                </a:solidFill>
              </a:rPr>
              <a:t> –m “Mensagem”</a:t>
            </a:r>
          </a:p>
          <a:p>
            <a:pPr marL="1028700" lvl="1" indent="-571500">
              <a:buBlip>
                <a:blip r:embed="rId3"/>
              </a:buBlip>
            </a:pPr>
            <a:r>
              <a:rPr lang="pt-BR" sz="3600" dirty="0"/>
              <a:t>Usado para “tirar a foto” dos arquivos sendo </a:t>
            </a:r>
            <a:r>
              <a:rPr lang="pt-BR" sz="3600" i="1" dirty="0">
                <a:solidFill>
                  <a:srgbClr val="0070C0"/>
                </a:solidFill>
              </a:rPr>
              <a:t>“</a:t>
            </a:r>
            <a:r>
              <a:rPr lang="pt-BR" sz="3600" i="1" dirty="0" err="1">
                <a:solidFill>
                  <a:srgbClr val="0070C0"/>
                </a:solidFill>
              </a:rPr>
              <a:t>commitados</a:t>
            </a:r>
            <a:r>
              <a:rPr lang="pt-BR" sz="3600" i="1" dirty="0">
                <a:solidFill>
                  <a:srgbClr val="0070C0"/>
                </a:solidFill>
              </a:rPr>
              <a:t>” </a:t>
            </a:r>
            <a:r>
              <a:rPr lang="pt-BR" sz="3600" dirty="0"/>
              <a:t>no repositório local.</a:t>
            </a:r>
          </a:p>
          <a:p>
            <a:pPr marL="1028700" lvl="1" indent="-571500">
              <a:buBlip>
                <a:blip r:embed="rId3"/>
              </a:buBlip>
            </a:pPr>
            <a:r>
              <a:rPr lang="pt-BR" sz="3600" dirty="0">
                <a:solidFill>
                  <a:srgbClr val="0070C0"/>
                </a:solidFill>
              </a:rPr>
              <a:t>Devem ser realizados periodicamente, </a:t>
            </a:r>
            <a:r>
              <a:rPr lang="pt-BR" sz="3600" dirty="0"/>
              <a:t>após mudanças importantes no código (nova funcionalidades, correção de bug, </a:t>
            </a:r>
            <a:r>
              <a:rPr lang="pt-BR" sz="3600" dirty="0" err="1"/>
              <a:t>refatoração</a:t>
            </a:r>
            <a:r>
              <a:rPr lang="pt-BR" sz="3600" dirty="0"/>
              <a:t>, etc.)</a:t>
            </a:r>
          </a:p>
          <a:p>
            <a:pPr marL="1028700" lvl="1" indent="-571500">
              <a:buBlip>
                <a:blip r:embed="rId3"/>
              </a:buBlip>
            </a:pPr>
            <a:r>
              <a:rPr lang="pt-BR" sz="3600" dirty="0">
                <a:solidFill>
                  <a:srgbClr val="0070C0"/>
                </a:solidFill>
              </a:rPr>
              <a:t>O custo é pequeno, pois é local. </a:t>
            </a:r>
          </a:p>
          <a:p>
            <a:pPr marL="1028700" lvl="1" indent="-571500">
              <a:buBlip>
                <a:blip r:embed="rId3"/>
              </a:buBlip>
            </a:pPr>
            <a:r>
              <a:rPr lang="pt-BR" sz="3600" b="1" dirty="0">
                <a:solidFill>
                  <a:srgbClr val="FF0000"/>
                </a:solidFill>
              </a:rPr>
              <a:t>Não se deve realizar um único </a:t>
            </a:r>
            <a:r>
              <a:rPr lang="pt-BR" sz="3600" b="1" dirty="0" err="1">
                <a:solidFill>
                  <a:srgbClr val="FF0000"/>
                </a:solidFill>
              </a:rPr>
              <a:t>commit</a:t>
            </a:r>
            <a:r>
              <a:rPr lang="pt-BR" sz="3600" b="1" dirty="0">
                <a:solidFill>
                  <a:srgbClr val="FF0000"/>
                </a:solidFill>
              </a:rPr>
              <a:t> que contempla mais de uma modificação.</a:t>
            </a:r>
            <a:endParaRPr lang="pt-BR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4664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49C02AA-AC2A-1142-8B93-CE34959D459B}"/>
              </a:ext>
            </a:extLst>
          </p:cNvPr>
          <p:cNvSpPr txBox="1"/>
          <p:nvPr/>
        </p:nvSpPr>
        <p:spPr>
          <a:xfrm>
            <a:off x="294858" y="367874"/>
            <a:ext cx="1189714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5400" dirty="0" err="1"/>
              <a:t>Add</a:t>
            </a:r>
            <a:endParaRPr lang="pt-BR" sz="5400" dirty="0"/>
          </a:p>
          <a:p>
            <a:pPr marL="1028700" lvl="1" indent="-571500">
              <a:buBlip>
                <a:blip r:embed="rId3"/>
              </a:buBlip>
            </a:pPr>
            <a:r>
              <a:rPr lang="pt-BR" sz="3600" dirty="0" err="1">
                <a:solidFill>
                  <a:srgbClr val="0070C0"/>
                </a:solidFill>
              </a:rPr>
              <a:t>git</a:t>
            </a:r>
            <a:r>
              <a:rPr lang="pt-BR" sz="3600" dirty="0">
                <a:solidFill>
                  <a:srgbClr val="0070C0"/>
                </a:solidFill>
              </a:rPr>
              <a:t> </a:t>
            </a:r>
            <a:r>
              <a:rPr lang="pt-BR" sz="3600" dirty="0" err="1">
                <a:solidFill>
                  <a:srgbClr val="0070C0"/>
                </a:solidFill>
              </a:rPr>
              <a:t>add</a:t>
            </a:r>
            <a:r>
              <a:rPr lang="pt-BR" sz="3600" dirty="0">
                <a:solidFill>
                  <a:srgbClr val="0070C0"/>
                </a:solidFill>
              </a:rPr>
              <a:t> &lt;arquivo&gt;  </a:t>
            </a:r>
          </a:p>
          <a:p>
            <a:pPr marL="1028700" lvl="1" indent="-571500">
              <a:buBlip>
                <a:blip r:embed="rId3"/>
              </a:buBlip>
            </a:pPr>
            <a:r>
              <a:rPr lang="pt-BR" sz="3600" dirty="0"/>
              <a:t>Usado para </a:t>
            </a:r>
            <a:r>
              <a:rPr lang="pt-BR" sz="3600" dirty="0">
                <a:solidFill>
                  <a:srgbClr val="0070C0"/>
                </a:solidFill>
              </a:rPr>
              <a:t>adicionar &lt;arquivo&gt; a área de “</a:t>
            </a:r>
            <a:r>
              <a:rPr lang="pt-BR" sz="3600" dirty="0" err="1">
                <a:solidFill>
                  <a:srgbClr val="0070C0"/>
                </a:solidFill>
              </a:rPr>
              <a:t>stage</a:t>
            </a:r>
            <a:r>
              <a:rPr lang="pt-BR" sz="3600" dirty="0">
                <a:solidFill>
                  <a:srgbClr val="0070C0"/>
                </a:solidFill>
              </a:rPr>
              <a:t>”. </a:t>
            </a:r>
            <a:r>
              <a:rPr lang="pt-BR" sz="3600" dirty="0"/>
              <a:t>Quando executado pela primeira vez, o arquivo passa a ser </a:t>
            </a:r>
            <a:r>
              <a:rPr lang="pt-BR" sz="3600" dirty="0">
                <a:solidFill>
                  <a:srgbClr val="0070C0"/>
                </a:solidFill>
              </a:rPr>
              <a:t>“</a:t>
            </a:r>
            <a:r>
              <a:rPr lang="pt-BR" sz="3600" dirty="0" err="1">
                <a:solidFill>
                  <a:srgbClr val="0070C0"/>
                </a:solidFill>
              </a:rPr>
              <a:t>tracked</a:t>
            </a:r>
            <a:r>
              <a:rPr lang="pt-BR" sz="3600" dirty="0">
                <a:solidFill>
                  <a:srgbClr val="0070C0"/>
                </a:solidFill>
              </a:rPr>
              <a:t>”. </a:t>
            </a:r>
            <a:r>
              <a:rPr lang="pt-BR" sz="3600" dirty="0"/>
              <a:t>Isto é, agora o </a:t>
            </a:r>
            <a:r>
              <a:rPr lang="pt-BR" sz="3600" dirty="0" err="1">
                <a:solidFill>
                  <a:srgbClr val="0070C0"/>
                </a:solidFill>
              </a:rPr>
              <a:t>Git</a:t>
            </a:r>
            <a:r>
              <a:rPr lang="pt-BR" sz="3600" dirty="0">
                <a:solidFill>
                  <a:srgbClr val="0070C0"/>
                </a:solidFill>
              </a:rPr>
              <a:t> sabe que ele existe.</a:t>
            </a:r>
          </a:p>
          <a:p>
            <a:pPr marL="1028700" lvl="1" indent="-571500">
              <a:buBlip>
                <a:blip r:embed="rId3"/>
              </a:buBlip>
            </a:pPr>
            <a:r>
              <a:rPr lang="pt-BR" sz="3600" dirty="0"/>
              <a:t>Toda vez que um arquivo é </a:t>
            </a:r>
            <a:r>
              <a:rPr lang="pt-BR" sz="3600" dirty="0">
                <a:solidFill>
                  <a:srgbClr val="0070C0"/>
                </a:solidFill>
              </a:rPr>
              <a:t>modificado, é necessário executar o “</a:t>
            </a:r>
            <a:r>
              <a:rPr lang="pt-BR" sz="3600" dirty="0" err="1">
                <a:solidFill>
                  <a:srgbClr val="0070C0"/>
                </a:solidFill>
              </a:rPr>
              <a:t>add</a:t>
            </a:r>
            <a:r>
              <a:rPr lang="pt-BR" sz="3600" dirty="0">
                <a:solidFill>
                  <a:srgbClr val="0070C0"/>
                </a:solidFill>
              </a:rPr>
              <a:t>” novamente para que ele possa ser “</a:t>
            </a:r>
            <a:r>
              <a:rPr lang="pt-BR" sz="3600" i="1" dirty="0" err="1">
                <a:solidFill>
                  <a:srgbClr val="0070C0"/>
                </a:solidFill>
              </a:rPr>
              <a:t>commitado</a:t>
            </a:r>
            <a:r>
              <a:rPr lang="pt-BR" sz="3600" dirty="0">
                <a:solidFill>
                  <a:srgbClr val="0070C0"/>
                </a:solidFill>
              </a:rPr>
              <a:t>”</a:t>
            </a:r>
            <a:endParaRPr lang="pt-BR" sz="5400" dirty="0">
              <a:solidFill>
                <a:srgbClr val="0070C0"/>
              </a:solidFill>
            </a:endParaRPr>
          </a:p>
        </p:txBody>
      </p:sp>
      <p:sp>
        <p:nvSpPr>
          <p:cNvPr id="2" name="Cross 1">
            <a:extLst>
              <a:ext uri="{FF2B5EF4-FFF2-40B4-BE49-F238E27FC236}">
                <a16:creationId xmlns:a16="http://schemas.microsoft.com/office/drawing/2014/main" id="{524A7795-D994-EB4B-AC58-4172393FA8AB}"/>
              </a:ext>
            </a:extLst>
          </p:cNvPr>
          <p:cNvSpPr/>
          <p:nvPr/>
        </p:nvSpPr>
        <p:spPr>
          <a:xfrm>
            <a:off x="9431868" y="367874"/>
            <a:ext cx="1212942" cy="1142874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9879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7233172-9A80-BB41-81EE-D3A9CE49C747}"/>
              </a:ext>
            </a:extLst>
          </p:cNvPr>
          <p:cNvSpPr txBox="1"/>
          <p:nvPr/>
        </p:nvSpPr>
        <p:spPr>
          <a:xfrm>
            <a:off x="173314" y="247248"/>
            <a:ext cx="1174734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4000" dirty="0"/>
              <a:t>Como a equipe irá compartilhar o projeto?</a:t>
            </a:r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r>
              <a:rPr lang="pt-BR" sz="4000" dirty="0"/>
              <a:t>Pen drive? 🤢 E-mail? 🤢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B14B1E-871D-8C46-81F2-9B9C5A5AB6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100" b="84600" l="7800" r="94000">
                        <a14:foregroundMark x1="11700" y1="62400" x2="11700" y2="62400"/>
                        <a14:foregroundMark x1="7800" y1="63300" x2="7800" y2="63300"/>
                        <a14:foregroundMark x1="78000" y1="16100" x2="78000" y2="16100"/>
                        <a14:foregroundMark x1="89600" y1="28500" x2="89600" y2="28500"/>
                        <a14:foregroundMark x1="94000" y1="29800" x2="94000" y2="29800"/>
                        <a14:foregroundMark x1="42900" y1="78200" x2="42900" y2="78200"/>
                        <a14:foregroundMark x1="42100" y1="78000" x2="42100" y2="78000"/>
                        <a14:foregroundMark x1="33000" y1="82600" x2="33000" y2="82600"/>
                        <a14:foregroundMark x1="28100" y1="84600" x2="28100" y2="84600"/>
                      </a14:backgroundRemoval>
                    </a14:imgEffect>
                  </a14:imgLayer>
                </a14:imgProps>
              </a:ext>
            </a:extLst>
          </a:blip>
          <a:srcRect l="4525" t="11382" r="3116" b="10894"/>
          <a:stretch/>
        </p:blipFill>
        <p:spPr>
          <a:xfrm>
            <a:off x="7318047" y="513074"/>
            <a:ext cx="4472151" cy="3763537"/>
          </a:xfrm>
          <a:prstGeom prst="rect">
            <a:avLst/>
          </a:prstGeom>
        </p:spPr>
      </p:pic>
      <p:pic>
        <p:nvPicPr>
          <p:cNvPr id="5" name="Picture 4" descr="A young person wearing a suit and tie&#10;&#10;Description automatically generated">
            <a:extLst>
              <a:ext uri="{FF2B5EF4-FFF2-40B4-BE49-F238E27FC236}">
                <a16:creationId xmlns:a16="http://schemas.microsoft.com/office/drawing/2014/main" id="{1F5FBB4E-241A-254B-95BF-D784CC7E9C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89" y="2062356"/>
            <a:ext cx="5596629" cy="313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4030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E62E16-F024-854C-8BB6-44412E57B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2607"/>
            <a:ext cx="4878567" cy="4047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9C02AA-AC2A-1142-8B93-CE34959D459B}"/>
              </a:ext>
            </a:extLst>
          </p:cNvPr>
          <p:cNvSpPr txBox="1"/>
          <p:nvPr/>
        </p:nvSpPr>
        <p:spPr>
          <a:xfrm>
            <a:off x="4770783" y="1074657"/>
            <a:ext cx="7620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pt-BR" sz="5400" dirty="0" err="1"/>
              <a:t>Push</a:t>
            </a:r>
            <a:endParaRPr lang="pt-BR" sz="5400" dirty="0"/>
          </a:p>
          <a:p>
            <a:pPr marL="1028700" lvl="1" indent="-571500">
              <a:buBlip>
                <a:blip r:embed="rId4"/>
              </a:buBlip>
            </a:pPr>
            <a:r>
              <a:rPr lang="pt-BR" sz="3600" dirty="0" err="1"/>
              <a:t>git</a:t>
            </a:r>
            <a:r>
              <a:rPr lang="pt-BR" sz="3600" dirty="0"/>
              <a:t> </a:t>
            </a:r>
            <a:r>
              <a:rPr lang="pt-BR" sz="3600" dirty="0" err="1"/>
              <a:t>push</a:t>
            </a:r>
            <a:endParaRPr lang="pt-BR" sz="3600" dirty="0"/>
          </a:p>
          <a:p>
            <a:pPr marL="1028700" lvl="1" indent="-571500">
              <a:buBlip>
                <a:blip r:embed="rId4"/>
              </a:buBlip>
            </a:pPr>
            <a:r>
              <a:rPr lang="pt-BR" sz="3600" dirty="0"/>
              <a:t>Serve para </a:t>
            </a:r>
            <a:r>
              <a:rPr lang="pt-BR" sz="3600" dirty="0">
                <a:solidFill>
                  <a:srgbClr val="0070C0"/>
                </a:solidFill>
              </a:rPr>
              <a:t>“</a:t>
            </a:r>
            <a:r>
              <a:rPr lang="pt-BR" sz="3600" dirty="0" err="1">
                <a:solidFill>
                  <a:srgbClr val="0070C0"/>
                </a:solidFill>
              </a:rPr>
              <a:t>empurar</a:t>
            </a:r>
            <a:r>
              <a:rPr lang="pt-BR" sz="3600" dirty="0">
                <a:solidFill>
                  <a:srgbClr val="0070C0"/>
                </a:solidFill>
              </a:rPr>
              <a:t>” os </a:t>
            </a:r>
            <a:r>
              <a:rPr lang="pt-BR" sz="3600" dirty="0" err="1">
                <a:solidFill>
                  <a:srgbClr val="0070C0"/>
                </a:solidFill>
              </a:rPr>
              <a:t>commits</a:t>
            </a:r>
            <a:r>
              <a:rPr lang="pt-BR" sz="3600" dirty="0">
                <a:solidFill>
                  <a:srgbClr val="0070C0"/>
                </a:solidFill>
              </a:rPr>
              <a:t> que se encontram no repositório local para o repositório central</a:t>
            </a:r>
          </a:p>
        </p:txBody>
      </p:sp>
    </p:spTree>
    <p:extLst>
      <p:ext uri="{BB962C8B-B14F-4D97-AF65-F5344CB8AC3E}">
        <p14:creationId xmlns:p14="http://schemas.microsoft.com/office/powerpoint/2010/main" val="1999353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49C02AA-AC2A-1142-8B93-CE34959D459B}"/>
              </a:ext>
            </a:extLst>
          </p:cNvPr>
          <p:cNvSpPr txBox="1"/>
          <p:nvPr/>
        </p:nvSpPr>
        <p:spPr>
          <a:xfrm>
            <a:off x="4572000" y="597578"/>
            <a:ext cx="7620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5400" dirty="0" err="1"/>
              <a:t>Pull</a:t>
            </a:r>
            <a:endParaRPr lang="pt-BR" sz="5400" dirty="0"/>
          </a:p>
          <a:p>
            <a:pPr marL="1028700" lvl="1" indent="-571500">
              <a:buBlip>
                <a:blip r:embed="rId3"/>
              </a:buBlip>
            </a:pPr>
            <a:r>
              <a:rPr lang="pt-BR" sz="3600" dirty="0" err="1"/>
              <a:t>git</a:t>
            </a:r>
            <a:r>
              <a:rPr lang="pt-BR" sz="3600" dirty="0"/>
              <a:t> </a:t>
            </a:r>
            <a:r>
              <a:rPr lang="pt-BR" sz="3600" dirty="0" err="1"/>
              <a:t>pull</a:t>
            </a:r>
            <a:endParaRPr lang="pt-BR" sz="3600" dirty="0"/>
          </a:p>
          <a:p>
            <a:pPr marL="1028700" lvl="1" indent="-571500">
              <a:buBlip>
                <a:blip r:embed="rId3"/>
              </a:buBlip>
            </a:pPr>
            <a:r>
              <a:rPr lang="pt-BR" sz="3600" dirty="0"/>
              <a:t>Serve para </a:t>
            </a:r>
            <a:r>
              <a:rPr lang="pt-BR" sz="3600" dirty="0">
                <a:solidFill>
                  <a:srgbClr val="0070C0"/>
                </a:solidFill>
              </a:rPr>
              <a:t>“puxar” os </a:t>
            </a:r>
            <a:r>
              <a:rPr lang="pt-BR" sz="3600" dirty="0" err="1">
                <a:solidFill>
                  <a:srgbClr val="0070C0"/>
                </a:solidFill>
              </a:rPr>
              <a:t>commits</a:t>
            </a:r>
            <a:r>
              <a:rPr lang="pt-BR" sz="3600" dirty="0">
                <a:solidFill>
                  <a:srgbClr val="0070C0"/>
                </a:solidFill>
              </a:rPr>
              <a:t> que se encontram no repositório central para o repositório local.</a:t>
            </a:r>
          </a:p>
          <a:p>
            <a:pPr marL="1028700" lvl="1" indent="-571500">
              <a:buBlip>
                <a:blip r:embed="rId3"/>
              </a:buBlip>
            </a:pPr>
            <a:r>
              <a:rPr lang="pt-BR" sz="3600" dirty="0"/>
              <a:t>É boa prática sempre fazer um “</a:t>
            </a:r>
            <a:r>
              <a:rPr lang="pt-BR" sz="3600" dirty="0" err="1"/>
              <a:t>git</a:t>
            </a:r>
            <a:r>
              <a:rPr lang="pt-BR" sz="3600" dirty="0"/>
              <a:t> </a:t>
            </a:r>
            <a:r>
              <a:rPr lang="pt-BR" sz="3600" dirty="0" err="1"/>
              <a:t>pull</a:t>
            </a:r>
            <a:r>
              <a:rPr lang="pt-BR" sz="3600" dirty="0"/>
              <a:t>” para se </a:t>
            </a:r>
            <a:r>
              <a:rPr lang="pt-BR" sz="3600" dirty="0">
                <a:solidFill>
                  <a:srgbClr val="0070C0"/>
                </a:solidFill>
              </a:rPr>
              <a:t>manter sincronizado </a:t>
            </a:r>
            <a:r>
              <a:rPr lang="pt-BR" sz="3600" dirty="0"/>
              <a:t>e evitar problemas no </a:t>
            </a:r>
            <a:r>
              <a:rPr lang="pt-BR" sz="3600" dirty="0">
                <a:solidFill>
                  <a:srgbClr val="0070C0"/>
                </a:solidFill>
              </a:rPr>
              <a:t>“</a:t>
            </a:r>
            <a:r>
              <a:rPr lang="pt-BR" sz="3600" i="1" dirty="0">
                <a:solidFill>
                  <a:srgbClr val="0070C0"/>
                </a:solidFill>
              </a:rPr>
              <a:t>merge</a:t>
            </a:r>
            <a:r>
              <a:rPr lang="pt-BR" sz="3600" dirty="0">
                <a:solidFill>
                  <a:srgbClr val="0070C0"/>
                </a:solidFill>
              </a:rPr>
              <a:t>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AABACB-52BD-A842-A336-2E5CAB436E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685"/>
          <a:stretch/>
        </p:blipFill>
        <p:spPr>
          <a:xfrm>
            <a:off x="1237606" y="770324"/>
            <a:ext cx="3420533" cy="513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1263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49C02AA-AC2A-1142-8B93-CE34959D459B}"/>
              </a:ext>
            </a:extLst>
          </p:cNvPr>
          <p:cNvSpPr txBox="1"/>
          <p:nvPr/>
        </p:nvSpPr>
        <p:spPr>
          <a:xfrm>
            <a:off x="0" y="418674"/>
            <a:ext cx="7620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5400" dirty="0"/>
              <a:t>Merge</a:t>
            </a:r>
          </a:p>
          <a:p>
            <a:pPr marL="1028700" lvl="1" indent="-571500">
              <a:buBlip>
                <a:blip r:embed="rId3"/>
              </a:buBlip>
            </a:pPr>
            <a:r>
              <a:rPr lang="pt-BR" sz="3600" dirty="0" err="1"/>
              <a:t>git</a:t>
            </a:r>
            <a:r>
              <a:rPr lang="pt-BR" sz="3600" dirty="0"/>
              <a:t> merge</a:t>
            </a:r>
          </a:p>
          <a:p>
            <a:pPr marL="1028700" lvl="1" indent="-571500">
              <a:buBlip>
                <a:blip r:embed="rId3"/>
              </a:buBlip>
            </a:pPr>
            <a:r>
              <a:rPr lang="pt-BR" sz="3600" dirty="0"/>
              <a:t>Serve para </a:t>
            </a:r>
            <a:r>
              <a:rPr lang="pt-BR" sz="3600" dirty="0">
                <a:solidFill>
                  <a:srgbClr val="0070C0"/>
                </a:solidFill>
              </a:rPr>
              <a:t>“intercalar” os </a:t>
            </a:r>
            <a:r>
              <a:rPr lang="pt-BR" sz="3600" dirty="0" err="1">
                <a:solidFill>
                  <a:srgbClr val="0070C0"/>
                </a:solidFill>
              </a:rPr>
              <a:t>commits</a:t>
            </a:r>
            <a:r>
              <a:rPr lang="pt-BR" sz="3600" dirty="0"/>
              <a:t> que se encontram em dois ou mais ramos diferentes.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50305-B62D-C64D-8D59-C92856F1A2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30" b="95556" l="2656" r="90000">
                        <a14:foregroundMark x1="81146" y1="9630" x2="81146" y2="9630"/>
                        <a14:foregroundMark x1="2708" y1="45741" x2="2708" y2="45741"/>
                        <a14:foregroundMark x1="3073" y1="49537" x2="3073" y2="49537"/>
                        <a14:foregroundMark x1="3229" y1="51481" x2="3229" y2="51481"/>
                        <a14:foregroundMark x1="28021" y1="67130" x2="28021" y2="67130"/>
                        <a14:foregroundMark x1="48854" y1="89815" x2="54583" y2="95556"/>
                        <a14:foregroundMark x1="44896" y1="64907" x2="44896" y2="64907"/>
                        <a14:foregroundMark x1="83490" y1="24630" x2="83490" y2="24630"/>
                        <a14:foregroundMark x1="83125" y1="25926" x2="84219" y2="18889"/>
                        <a14:foregroundMark x1="82760" y1="32315" x2="84583" y2="15093"/>
                        <a14:foregroundMark x1="59427" y1="17315" x2="60313" y2="18333"/>
                        <a14:backgroundMark x1="86719" y1="21481" x2="84740" y2="35185"/>
                        <a14:backgroundMark x1="72865" y1="42593" x2="48906" y2="66944"/>
                        <a14:backgroundMark x1="48906" y1="66944" x2="45781" y2="73519"/>
                        <a14:backgroundMark x1="33021" y1="66852" x2="29063" y2="67778"/>
                      </a14:backgroundRemoval>
                    </a14:imgEffect>
                  </a14:imgLayer>
                </a14:imgProps>
              </a:ext>
            </a:extLst>
          </a:blip>
          <a:srcRect t="3939" r="11415"/>
          <a:stretch/>
        </p:blipFill>
        <p:spPr>
          <a:xfrm>
            <a:off x="6775433" y="-1"/>
            <a:ext cx="5416567" cy="330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431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422BE2-AA00-5F4F-A578-113307031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638" y="0"/>
            <a:ext cx="5042362" cy="42502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9C02AA-AC2A-1142-8B93-CE34959D459B}"/>
              </a:ext>
            </a:extLst>
          </p:cNvPr>
          <p:cNvSpPr txBox="1"/>
          <p:nvPr/>
        </p:nvSpPr>
        <p:spPr>
          <a:xfrm>
            <a:off x="0" y="418674"/>
            <a:ext cx="76200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pt-BR" sz="5400" dirty="0" err="1"/>
              <a:t>Branch</a:t>
            </a:r>
            <a:endParaRPr lang="pt-BR" sz="5400" dirty="0"/>
          </a:p>
          <a:p>
            <a:pPr marL="1028700" lvl="1" indent="-571500">
              <a:buBlip>
                <a:blip r:embed="rId4"/>
              </a:buBlip>
            </a:pPr>
            <a:r>
              <a:rPr lang="pt-BR" sz="3600" dirty="0"/>
              <a:t>Desenvolvedores podem criar “</a:t>
            </a:r>
            <a:r>
              <a:rPr lang="pt-BR" sz="3600" dirty="0" err="1"/>
              <a:t>branch</a:t>
            </a:r>
            <a:r>
              <a:rPr lang="pt-BR" sz="3600" dirty="0"/>
              <a:t>” de um repositório.</a:t>
            </a:r>
          </a:p>
          <a:p>
            <a:pPr marL="1028700" lvl="1" indent="-571500">
              <a:buBlip>
                <a:blip r:embed="rId4"/>
              </a:buBlip>
            </a:pPr>
            <a:r>
              <a:rPr lang="pt-BR" sz="3600" dirty="0"/>
              <a:t>Isso significa que eles podem </a:t>
            </a:r>
            <a:r>
              <a:rPr lang="pt-BR" sz="3600" dirty="0">
                <a:solidFill>
                  <a:srgbClr val="0070C0"/>
                </a:solidFill>
              </a:rPr>
              <a:t>trabalhar de forma isolada do repositório principal</a:t>
            </a:r>
            <a:r>
              <a:rPr lang="pt-BR" sz="3600" dirty="0"/>
              <a:t> (os </a:t>
            </a:r>
            <a:r>
              <a:rPr lang="pt-BR" sz="3600" dirty="0" err="1"/>
              <a:t>commits</a:t>
            </a:r>
            <a:r>
              <a:rPr lang="pt-BR" sz="3600" dirty="0"/>
              <a:t> não irão afetar)</a:t>
            </a:r>
          </a:p>
          <a:p>
            <a:pPr marL="1028700" lvl="1" indent="-571500">
              <a:buBlip>
                <a:blip r:embed="rId4"/>
              </a:buBlip>
            </a:pPr>
            <a:r>
              <a:rPr lang="pt-BR" sz="3600" dirty="0"/>
              <a:t>Posteriormente é possível </a:t>
            </a:r>
            <a:r>
              <a:rPr lang="pt-BR" sz="3600" dirty="0">
                <a:solidFill>
                  <a:srgbClr val="0070C0"/>
                </a:solidFill>
              </a:rPr>
              <a:t>unificar</a:t>
            </a:r>
            <a:r>
              <a:rPr lang="pt-BR" sz="3600" b="1" i="1" dirty="0"/>
              <a:t> </a:t>
            </a:r>
            <a:r>
              <a:rPr lang="pt-BR" sz="3600" dirty="0"/>
              <a:t>esse </a:t>
            </a:r>
            <a:r>
              <a:rPr lang="pt-BR" sz="3600" dirty="0" err="1">
                <a:solidFill>
                  <a:srgbClr val="0070C0"/>
                </a:solidFill>
              </a:rPr>
              <a:t>branch</a:t>
            </a:r>
            <a:r>
              <a:rPr lang="pt-BR" sz="3600" b="1" i="1" dirty="0"/>
              <a:t> </a:t>
            </a:r>
            <a:r>
              <a:rPr lang="pt-BR" sz="3600" dirty="0"/>
              <a:t>através do </a:t>
            </a:r>
            <a:r>
              <a:rPr lang="pt-BR" sz="3600" dirty="0">
                <a:solidFill>
                  <a:srgbClr val="0070C0"/>
                </a:solidFill>
              </a:rPr>
              <a:t>“</a:t>
            </a:r>
            <a:r>
              <a:rPr lang="pt-BR" sz="3600" dirty="0" err="1">
                <a:solidFill>
                  <a:srgbClr val="0070C0"/>
                </a:solidFill>
              </a:rPr>
              <a:t>git</a:t>
            </a:r>
            <a:r>
              <a:rPr lang="pt-BR" sz="3600" dirty="0">
                <a:solidFill>
                  <a:srgbClr val="0070C0"/>
                </a:solidFill>
              </a:rPr>
              <a:t> merge” </a:t>
            </a:r>
            <a:r>
              <a:rPr lang="pt-BR" sz="3600" b="1" i="1" dirty="0">
                <a:solidFill>
                  <a:srgbClr val="0070C0"/>
                </a:solidFill>
              </a:rPr>
              <a:t> </a:t>
            </a:r>
            <a:endParaRPr lang="pt-BR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7975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BB6A2E8-A574-0A48-9535-F78CC260F7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450" y="2153517"/>
            <a:ext cx="7785100" cy="43458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E11376-C339-6548-953D-D112A655813A}"/>
              </a:ext>
            </a:extLst>
          </p:cNvPr>
          <p:cNvSpPr txBox="1"/>
          <p:nvPr/>
        </p:nvSpPr>
        <p:spPr>
          <a:xfrm>
            <a:off x="0" y="418674"/>
            <a:ext cx="762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pt-BR" sz="5400" dirty="0" err="1"/>
              <a:t>Git</a:t>
            </a:r>
            <a:r>
              <a:rPr lang="pt-BR" sz="5400" dirty="0"/>
              <a:t> Merge -&gt; Expectativa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42032304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dry grass field&#10;&#10;Description automatically generated">
            <a:extLst>
              <a:ext uri="{FF2B5EF4-FFF2-40B4-BE49-F238E27FC236}">
                <a16:creationId xmlns:a16="http://schemas.microsoft.com/office/drawing/2014/main" id="{BF623830-2359-5349-900A-957EA80A1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917" y="1981199"/>
            <a:ext cx="7514166" cy="4207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7F4B39-5D98-664C-8B87-3B3529ABD19C}"/>
              </a:ext>
            </a:extLst>
          </p:cNvPr>
          <p:cNvSpPr txBox="1"/>
          <p:nvPr/>
        </p:nvSpPr>
        <p:spPr>
          <a:xfrm>
            <a:off x="0" y="418674"/>
            <a:ext cx="762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pt-BR" sz="5400" dirty="0" err="1"/>
              <a:t>Git</a:t>
            </a:r>
            <a:r>
              <a:rPr lang="pt-BR" sz="5400" dirty="0"/>
              <a:t> Merge -&gt; Realidade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17063407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A2E2BD7-2004-E440-A1C1-54FF8CBCFCA6}"/>
              </a:ext>
            </a:extLst>
          </p:cNvPr>
          <p:cNvSpPr txBox="1"/>
          <p:nvPr/>
        </p:nvSpPr>
        <p:spPr>
          <a:xfrm>
            <a:off x="84665" y="124901"/>
            <a:ext cx="102108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4000" dirty="0"/>
              <a:t>Vamos criar um repositório no GitHub para um projeto Java com duas classes</a:t>
            </a:r>
          </a:p>
          <a:p>
            <a:pPr marL="1028700" lvl="1" indent="-571500">
              <a:buBlip>
                <a:blip r:embed="rId3"/>
              </a:buBlip>
            </a:pPr>
            <a:r>
              <a:rPr lang="pt-BR" sz="4000" dirty="0"/>
              <a:t>Crie uma conta no GitHub</a:t>
            </a:r>
          </a:p>
          <a:p>
            <a:pPr marL="1028700" lvl="1" indent="-571500">
              <a:buBlip>
                <a:blip r:embed="rId3"/>
              </a:buBlip>
            </a:pPr>
            <a:r>
              <a:rPr lang="pt-BR" sz="4000" dirty="0" err="1"/>
              <a:t>https</a:t>
            </a:r>
            <a:r>
              <a:rPr lang="pt-BR" sz="4000" dirty="0"/>
              <a:t>://</a:t>
            </a:r>
            <a:r>
              <a:rPr lang="pt-BR" sz="4000" dirty="0" err="1"/>
              <a:t>github.com</a:t>
            </a:r>
            <a:endParaRPr lang="pt-BR" sz="4000" dirty="0"/>
          </a:p>
          <a:p>
            <a:pPr marL="1028700" lvl="1" indent="-571500">
              <a:buBlip>
                <a:blip r:embed="rId3"/>
              </a:buBlip>
            </a:pPr>
            <a:endParaRPr lang="pt-BR" sz="4000" dirty="0"/>
          </a:p>
          <a:p>
            <a:pPr lvl="1"/>
            <a:endParaRPr lang="pt-BR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20BA3E-96E1-D942-B3C6-57A028D08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70" y="2744918"/>
            <a:ext cx="10600660" cy="381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893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D3C765-F93D-2148-9272-3187A0EE4447}"/>
              </a:ext>
            </a:extLst>
          </p:cNvPr>
          <p:cNvSpPr txBox="1"/>
          <p:nvPr/>
        </p:nvSpPr>
        <p:spPr>
          <a:xfrm>
            <a:off x="84665" y="124901"/>
            <a:ext cx="102108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2"/>
              </a:buBlip>
            </a:pPr>
            <a:r>
              <a:rPr lang="pt-BR" sz="4000" dirty="0"/>
              <a:t>Acesse a área com seus repositórios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106245-2EE5-9A4F-8FDF-F4639C94612D}"/>
              </a:ext>
            </a:extLst>
          </p:cNvPr>
          <p:cNvSpPr txBox="1"/>
          <p:nvPr/>
        </p:nvSpPr>
        <p:spPr>
          <a:xfrm>
            <a:off x="84665" y="4361730"/>
            <a:ext cx="102108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2"/>
              </a:buBlip>
            </a:pPr>
            <a:r>
              <a:rPr lang="pt-BR" sz="4000" dirty="0"/>
              <a:t>Crie um novo repositório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06431-357F-B34A-B7E4-241FF3CE3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5159841"/>
            <a:ext cx="11531600" cy="1397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3B28793-4EDD-CE44-8AE9-FDF0D8B070E6}"/>
              </a:ext>
            </a:extLst>
          </p:cNvPr>
          <p:cNvSpPr/>
          <p:nvPr/>
        </p:nvSpPr>
        <p:spPr>
          <a:xfrm>
            <a:off x="10295467" y="5273749"/>
            <a:ext cx="1680338" cy="79231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AA71A9-BE40-3AE1-B6C1-5B97501C6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974" y="1221291"/>
            <a:ext cx="2868896" cy="276409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CB869C2-69BC-4243-A178-81FB1E4E8A91}"/>
              </a:ext>
            </a:extLst>
          </p:cNvPr>
          <p:cNvSpPr/>
          <p:nvPr/>
        </p:nvSpPr>
        <p:spPr>
          <a:xfrm>
            <a:off x="747232" y="3462168"/>
            <a:ext cx="3176182" cy="52322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75574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D3C765-F93D-2148-9272-3187A0EE4447}"/>
              </a:ext>
            </a:extLst>
          </p:cNvPr>
          <p:cNvSpPr txBox="1"/>
          <p:nvPr/>
        </p:nvSpPr>
        <p:spPr>
          <a:xfrm>
            <a:off x="84665" y="124901"/>
            <a:ext cx="102108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2"/>
              </a:buBlip>
            </a:pPr>
            <a:r>
              <a:rPr lang="pt-BR" sz="4000" dirty="0"/>
              <a:t>Dê um nome e uma descrição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106245-2EE5-9A4F-8FDF-F4639C94612D}"/>
              </a:ext>
            </a:extLst>
          </p:cNvPr>
          <p:cNvSpPr txBox="1"/>
          <p:nvPr/>
        </p:nvSpPr>
        <p:spPr>
          <a:xfrm>
            <a:off x="84665" y="4837577"/>
            <a:ext cx="125255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2"/>
              </a:buBlip>
            </a:pPr>
            <a:r>
              <a:rPr lang="pt-BR" sz="4000" dirty="0"/>
              <a:t>Marque com público ou privado (requer privilégios no GitHub)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0839B7-0FEB-F55E-EFCD-283DE5A63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938" y="1274593"/>
            <a:ext cx="7806123" cy="321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189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D3C765-F93D-2148-9272-3187A0EE4447}"/>
              </a:ext>
            </a:extLst>
          </p:cNvPr>
          <p:cNvSpPr txBox="1"/>
          <p:nvPr/>
        </p:nvSpPr>
        <p:spPr>
          <a:xfrm>
            <a:off x="84665" y="124901"/>
            <a:ext cx="102108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4000" dirty="0"/>
              <a:t>Opcionalmente inicialize o README(Leia-Me)</a:t>
            </a:r>
          </a:p>
          <a:p>
            <a:pPr marL="1028700" lvl="1" indent="-571500">
              <a:buBlip>
                <a:blip r:embed="rId3"/>
              </a:buBlip>
            </a:pPr>
            <a:r>
              <a:rPr lang="pt-BR" sz="4000" dirty="0"/>
              <a:t>É boa prática!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D6596D-C1D3-7A41-B0B6-079021AD8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29" y="1765300"/>
            <a:ext cx="6375400" cy="3327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3F9A07-2CF9-994D-9A24-BCCB0AA844DC}"/>
              </a:ext>
            </a:extLst>
          </p:cNvPr>
          <p:cNvSpPr txBox="1"/>
          <p:nvPr/>
        </p:nvSpPr>
        <p:spPr>
          <a:xfrm>
            <a:off x="7798388" y="1170266"/>
            <a:ext cx="44149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Será visto no </a:t>
            </a:r>
            <a:r>
              <a:rPr lang="pt-BR" sz="2800" dirty="0" err="1"/>
              <a:t>Lab</a:t>
            </a:r>
            <a:r>
              <a:rPr lang="pt-BR" sz="2800" dirty="0"/>
              <a:t> como importar um </a:t>
            </a:r>
            <a:r>
              <a:rPr lang="pt-BR" sz="2800" dirty="0" err="1"/>
              <a:t>repo</a:t>
            </a:r>
            <a:r>
              <a:rPr lang="pt-BR" sz="2800" dirty="0"/>
              <a:t> já existente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D104EB-6E09-2B46-99EA-692519A78EC5}"/>
              </a:ext>
            </a:extLst>
          </p:cNvPr>
          <p:cNvSpPr/>
          <p:nvPr/>
        </p:nvSpPr>
        <p:spPr>
          <a:xfrm>
            <a:off x="683929" y="2626836"/>
            <a:ext cx="6227234" cy="80216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B8083EC-7993-0948-91E4-3398D396752D}"/>
              </a:ext>
            </a:extLst>
          </p:cNvPr>
          <p:cNvCxnSpPr>
            <a:cxnSpLocks/>
          </p:cNvCxnSpPr>
          <p:nvPr/>
        </p:nvCxnSpPr>
        <p:spPr>
          <a:xfrm flipH="1">
            <a:off x="6539023" y="1862764"/>
            <a:ext cx="1259365" cy="4606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C36C70E-590F-DD42-88CD-E0F30FE5108B}"/>
              </a:ext>
            </a:extLst>
          </p:cNvPr>
          <p:cNvSpPr/>
          <p:nvPr/>
        </p:nvSpPr>
        <p:spPr>
          <a:xfrm>
            <a:off x="683929" y="2166186"/>
            <a:ext cx="5674341" cy="46064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96C559-B823-9744-AB59-257DBE32B240}"/>
              </a:ext>
            </a:extLst>
          </p:cNvPr>
          <p:cNvSpPr txBox="1"/>
          <p:nvPr/>
        </p:nvSpPr>
        <p:spPr>
          <a:xfrm>
            <a:off x="4433777" y="4290536"/>
            <a:ext cx="4414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Podemos gerar um arquivo .</a:t>
            </a:r>
            <a:r>
              <a:rPr lang="pt-BR" sz="2800" dirty="0" err="1"/>
              <a:t>gitignore</a:t>
            </a:r>
            <a:endParaRPr lang="pt-BR" sz="28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F3560A-0DC6-0A43-B71A-6F7CADAF852D}"/>
              </a:ext>
            </a:extLst>
          </p:cNvPr>
          <p:cNvCxnSpPr>
            <a:cxnSpLocks/>
          </p:cNvCxnSpPr>
          <p:nvPr/>
        </p:nvCxnSpPr>
        <p:spPr>
          <a:xfrm flipH="1" flipV="1">
            <a:off x="2891417" y="4136066"/>
            <a:ext cx="1542360" cy="8793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9C8CB09-55C5-7441-A8E7-A31364CEDC29}"/>
              </a:ext>
            </a:extLst>
          </p:cNvPr>
          <p:cNvCxnSpPr>
            <a:cxnSpLocks/>
          </p:cNvCxnSpPr>
          <p:nvPr/>
        </p:nvCxnSpPr>
        <p:spPr>
          <a:xfrm flipH="1">
            <a:off x="5890438" y="3834546"/>
            <a:ext cx="127826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54D4826-F481-924F-AA90-6499E6C2F98F}"/>
              </a:ext>
            </a:extLst>
          </p:cNvPr>
          <p:cNvSpPr txBox="1"/>
          <p:nvPr/>
        </p:nvSpPr>
        <p:spPr>
          <a:xfrm>
            <a:off x="7248549" y="2825203"/>
            <a:ext cx="47834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É importante verificar as licenças para adicionar a mais adequada ao seu projeto</a:t>
            </a:r>
          </a:p>
        </p:txBody>
      </p:sp>
    </p:spTree>
    <p:extLst>
      <p:ext uri="{BB962C8B-B14F-4D97-AF65-F5344CB8AC3E}">
        <p14:creationId xmlns:p14="http://schemas.microsoft.com/office/powerpoint/2010/main" val="620018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7233172-9A80-BB41-81EE-D3A9CE49C747}"/>
              </a:ext>
            </a:extLst>
          </p:cNvPr>
          <p:cNvSpPr txBox="1"/>
          <p:nvPr/>
        </p:nvSpPr>
        <p:spPr>
          <a:xfrm>
            <a:off x="173314" y="247248"/>
            <a:ext cx="1174734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4000" dirty="0"/>
              <a:t>E controlar a versão?</a:t>
            </a:r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r>
              <a:rPr lang="pt-BR" sz="4000" dirty="0"/>
              <a:t>Planilhas? 🤢 </a:t>
            </a:r>
          </a:p>
        </p:txBody>
      </p:sp>
      <p:pic>
        <p:nvPicPr>
          <p:cNvPr id="5" name="Picture 4" descr="A young person wearing a suit and tie&#10;&#10;Description automatically generated">
            <a:extLst>
              <a:ext uri="{FF2B5EF4-FFF2-40B4-BE49-F238E27FC236}">
                <a16:creationId xmlns:a16="http://schemas.microsoft.com/office/drawing/2014/main" id="{1F5FBB4E-241A-254B-95BF-D784CC7E9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025" y="1657663"/>
            <a:ext cx="5596629" cy="31341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C87AD30-24FF-C043-9775-E330A84CE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491" y="1239374"/>
            <a:ext cx="3795742" cy="372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513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E3FC23-40B3-4F47-9574-F0488FE04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86" y="299258"/>
            <a:ext cx="5398933" cy="62594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971D2A-F45F-D546-8C12-15F8AB8D7791}"/>
              </a:ext>
            </a:extLst>
          </p:cNvPr>
          <p:cNvSpPr txBox="1"/>
          <p:nvPr/>
        </p:nvSpPr>
        <p:spPr>
          <a:xfrm>
            <a:off x="6443281" y="1446414"/>
            <a:ext cx="574871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4"/>
              </a:buBlip>
            </a:pPr>
            <a:r>
              <a:rPr lang="pt-BR" sz="2400" dirty="0"/>
              <a:t>Observe que foi gerado um arquivo “.</a:t>
            </a:r>
            <a:r>
              <a:rPr lang="pt-BR" sz="2400" dirty="0" err="1"/>
              <a:t>gitignore</a:t>
            </a:r>
            <a:r>
              <a:rPr lang="pt-BR" sz="2400" dirty="0"/>
              <a:t>” de um </a:t>
            </a:r>
            <a:r>
              <a:rPr lang="pt-BR" sz="2400" dirty="0" err="1"/>
              <a:t>template</a:t>
            </a:r>
            <a:r>
              <a:rPr lang="pt-BR" sz="2400" dirty="0"/>
              <a:t> para Java.</a:t>
            </a:r>
          </a:p>
          <a:p>
            <a:pPr marL="285750" indent="-285750">
              <a:buBlip>
                <a:blip r:embed="rId4"/>
              </a:buBlip>
            </a:pPr>
            <a:r>
              <a:rPr lang="pt-BR" sz="2400" dirty="0"/>
              <a:t>As extensões que se encontram nesse arquivo serão ignoradas  pelo </a:t>
            </a:r>
            <a:r>
              <a:rPr lang="pt-BR" sz="2400" dirty="0" err="1"/>
              <a:t>git</a:t>
            </a:r>
            <a:r>
              <a:rPr lang="pt-BR" sz="2400" dirty="0"/>
              <a:t>.</a:t>
            </a:r>
          </a:p>
          <a:p>
            <a:pPr marL="285750" indent="-285750">
              <a:buBlip>
                <a:blip r:embed="rId4"/>
              </a:buBlip>
            </a:pPr>
            <a:r>
              <a:rPr lang="pt-BR" sz="2400" dirty="0"/>
              <a:t>Observe na linha 2, que arquivos com extensão “.</a:t>
            </a:r>
            <a:r>
              <a:rPr lang="pt-BR" sz="2400" dirty="0" err="1"/>
              <a:t>class</a:t>
            </a:r>
            <a:r>
              <a:rPr lang="pt-BR" sz="2400" dirty="0"/>
              <a:t>” serão ignorados pelo </a:t>
            </a:r>
            <a:r>
              <a:rPr lang="pt-BR" sz="2400" dirty="0" err="1"/>
              <a:t>git</a:t>
            </a:r>
            <a:r>
              <a:rPr lang="pt-BR" sz="2400" dirty="0"/>
              <a:t>. </a:t>
            </a:r>
          </a:p>
          <a:p>
            <a:pPr marL="285750" indent="-285750">
              <a:buBlip>
                <a:blip r:embed="rId4"/>
              </a:buBlip>
            </a:pPr>
            <a:r>
              <a:rPr lang="pt-BR" sz="2400" dirty="0"/>
              <a:t>Várias outras extensões, .</a:t>
            </a:r>
            <a:r>
              <a:rPr lang="pt-BR" sz="2400" dirty="0" err="1"/>
              <a:t>jar</a:t>
            </a:r>
            <a:r>
              <a:rPr lang="pt-BR" sz="2400" dirty="0"/>
              <a:t> por exemplo, também serão ignoradas.</a:t>
            </a:r>
          </a:p>
          <a:p>
            <a:pPr marL="285750" indent="-285750">
              <a:buBlip>
                <a:blip r:embed="rId4"/>
              </a:buBlip>
            </a:pPr>
            <a:r>
              <a:rPr lang="pt-BR" sz="2400" dirty="0"/>
              <a:t>O desenvolvedor pode, a seu critério, modificar esse arquivo.</a:t>
            </a:r>
          </a:p>
        </p:txBody>
      </p:sp>
    </p:spTree>
    <p:extLst>
      <p:ext uri="{BB962C8B-B14F-4D97-AF65-F5344CB8AC3E}">
        <p14:creationId xmlns:p14="http://schemas.microsoft.com/office/powerpoint/2010/main" val="1379347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5" descr="Uma imagem contendo pessoa, celular, telefone, homem&#10;&#10;Descrição gerada automaticamente">
            <a:extLst>
              <a:ext uri="{FF2B5EF4-FFF2-40B4-BE49-F238E27FC236}">
                <a16:creationId xmlns:a16="http://schemas.microsoft.com/office/drawing/2014/main" id="{3A414A80-7E02-CA46-8539-71E3D051B6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 b="50000"/>
          <a:stretch/>
        </p:blipFill>
        <p:spPr>
          <a:xfrm>
            <a:off x="206130" y="42769"/>
            <a:ext cx="3314987" cy="3314987"/>
          </a:xfrm>
          <a:prstGeom prst="rect">
            <a:avLst/>
          </a:prstGeom>
        </p:spPr>
      </p:pic>
      <p:pic>
        <p:nvPicPr>
          <p:cNvPr id="4" name="Imagem 9" descr="Uma imagem contendo pessoa, celular, telefone, homem&#10;&#10;Descrição gerada automaticamente">
            <a:extLst>
              <a:ext uri="{FF2B5EF4-FFF2-40B4-BE49-F238E27FC236}">
                <a16:creationId xmlns:a16="http://schemas.microsoft.com/office/drawing/2014/main" id="{08430009-9B89-FF49-8099-A03BB3C83C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50000"/>
          <a:stretch/>
        </p:blipFill>
        <p:spPr>
          <a:xfrm>
            <a:off x="206130" y="3499657"/>
            <a:ext cx="3314987" cy="331498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C7260B-BBF2-CA4D-B338-E6AAAAA4BE8E}"/>
              </a:ext>
            </a:extLst>
          </p:cNvPr>
          <p:cNvCxnSpPr/>
          <p:nvPr/>
        </p:nvCxnSpPr>
        <p:spPr>
          <a:xfrm>
            <a:off x="472032" y="3405056"/>
            <a:ext cx="114367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E76ABA3-7740-D94A-BF8B-94A5850368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100" b="84600" l="7800" r="94000">
                        <a14:foregroundMark x1="11700" y1="62400" x2="11700" y2="62400"/>
                        <a14:foregroundMark x1="7800" y1="63300" x2="7800" y2="63300"/>
                        <a14:foregroundMark x1="78000" y1="16100" x2="78000" y2="16100"/>
                        <a14:foregroundMark x1="89600" y1="28500" x2="89600" y2="28500"/>
                        <a14:foregroundMark x1="94000" y1="29800" x2="94000" y2="29800"/>
                        <a14:foregroundMark x1="42900" y1="78200" x2="42900" y2="78200"/>
                        <a14:foregroundMark x1="42100" y1="78000" x2="42100" y2="78000"/>
                        <a14:foregroundMark x1="33000" y1="82600" x2="33000" y2="82600"/>
                        <a14:foregroundMark x1="28100" y1="84600" x2="28100" y2="84600"/>
                      </a14:backgroundRemoval>
                    </a14:imgEffect>
                  </a14:imgLayer>
                </a14:imgProps>
              </a:ext>
            </a:extLst>
          </a:blip>
          <a:srcRect l="4525" t="11382" r="3116" b="10894"/>
          <a:stretch/>
        </p:blipFill>
        <p:spPr>
          <a:xfrm>
            <a:off x="3850921" y="572813"/>
            <a:ext cx="1948844" cy="16400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044D2C-19FA-4649-8834-69B6D20981B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67" t="5674" r="12080" b="13959"/>
          <a:stretch/>
        </p:blipFill>
        <p:spPr>
          <a:xfrm>
            <a:off x="6775921" y="4234758"/>
            <a:ext cx="1894964" cy="18447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AF4564-D566-3C48-A614-D7B760E429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3779" y="345485"/>
            <a:ext cx="2133574" cy="209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674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66868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Material Complementar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99A09A-9AB5-2D4C-9434-9593C8E45011}"/>
              </a:ext>
            </a:extLst>
          </p:cNvPr>
          <p:cNvSpPr txBox="1"/>
          <p:nvPr/>
        </p:nvSpPr>
        <p:spPr>
          <a:xfrm>
            <a:off x="530692" y="2309207"/>
            <a:ext cx="1142608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4400" dirty="0"/>
              <a:t>Instalando </a:t>
            </a:r>
            <a:r>
              <a:rPr lang="pt-BR" sz="4400" dirty="0" err="1"/>
              <a:t>Git</a:t>
            </a:r>
            <a:r>
              <a:rPr lang="pt-BR" sz="4400" dirty="0"/>
              <a:t> for Windows: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pt-BR" sz="2800" dirty="0"/>
              <a:t> </a:t>
            </a:r>
            <a:r>
              <a:rPr lang="pt-BR" sz="2800" dirty="0">
                <a:hlinkClick r:id="rId3"/>
              </a:rPr>
              <a:t>https://gitforwindows.org/</a:t>
            </a:r>
            <a:endParaRPr lang="pt-BR" sz="2800" dirty="0"/>
          </a:p>
          <a:p>
            <a:r>
              <a:rPr lang="pt-BR" sz="4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23385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66868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Implementações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99A09A-9AB5-2D4C-9434-9593C8E45011}"/>
              </a:ext>
            </a:extLst>
          </p:cNvPr>
          <p:cNvSpPr txBox="1"/>
          <p:nvPr/>
        </p:nvSpPr>
        <p:spPr>
          <a:xfrm>
            <a:off x="1140292" y="2767280"/>
            <a:ext cx="91515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hlinkClick r:id="rId3"/>
              </a:rPr>
              <a:t>https://github.com/chrislima-inatel/C214</a:t>
            </a:r>
            <a:endParaRPr lang="pt-BR" sz="4000" dirty="0"/>
          </a:p>
          <a:p>
            <a:endParaRPr lang="pt-BR" sz="4000" dirty="0"/>
          </a:p>
        </p:txBody>
      </p:sp>
      <p:pic>
        <p:nvPicPr>
          <p:cNvPr id="10" name="Picture 2" descr="Resultado de imagem para github icon">
            <a:extLst>
              <a:ext uri="{FF2B5EF4-FFF2-40B4-BE49-F238E27FC236}">
                <a16:creationId xmlns:a16="http://schemas.microsoft.com/office/drawing/2014/main" id="{B2C8EB79-6849-FC42-B5AC-544CC2EA2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985" y="3676973"/>
            <a:ext cx="2655815" cy="265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5485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6557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Referência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B49B171B-8E2E-4B50-ADB2-87B0FC0D6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7298" y="1960986"/>
            <a:ext cx="9644702" cy="3176498"/>
          </a:xfrm>
        </p:spPr>
        <p:txBody>
          <a:bodyPr>
            <a:noAutofit/>
          </a:bodyPr>
          <a:lstStyle/>
          <a:p>
            <a:pPr>
              <a:buBlip>
                <a:blip r:embed="rId3"/>
              </a:buBlip>
            </a:pPr>
            <a:r>
              <a:rPr lang="pt-BR" sz="3200" dirty="0"/>
              <a:t>  Capítulo 10 do livro Engenharia de Software Moderna </a:t>
            </a:r>
          </a:p>
          <a:p>
            <a:pPr lvl="1">
              <a:buBlip>
                <a:blip r:embed="rId3"/>
              </a:buBlip>
            </a:pPr>
            <a:r>
              <a:rPr lang="pt-BR" sz="2800" dirty="0"/>
              <a:t> Item 10.2 – Controle de Versões</a:t>
            </a:r>
          </a:p>
          <a:p>
            <a:pPr lvl="1">
              <a:buBlip>
                <a:blip r:embed="rId3"/>
              </a:buBlip>
            </a:pPr>
            <a:r>
              <a:rPr lang="pt-BR" sz="2800" dirty="0">
                <a:hlinkClick r:id="rId4"/>
              </a:rPr>
              <a:t> https://engsoftmoderna.info/cap10.html</a:t>
            </a:r>
            <a:endParaRPr lang="pt-BR" sz="2800" dirty="0"/>
          </a:p>
          <a:p>
            <a:pPr>
              <a:buBlip>
                <a:blip r:embed="rId3"/>
              </a:buBlip>
            </a:pPr>
            <a:r>
              <a:rPr lang="pt-BR" sz="3600" dirty="0"/>
              <a:t> Apêndice A: Git</a:t>
            </a:r>
          </a:p>
          <a:p>
            <a:pPr lvl="1">
              <a:buBlip>
                <a:blip r:embed="rId3"/>
              </a:buBlip>
            </a:pPr>
            <a:r>
              <a:rPr lang="pt-BR" sz="3200" dirty="0">
                <a:hlinkClick r:id="rId5"/>
              </a:rPr>
              <a:t> https://engsoftmoderna.info/capAp.html</a:t>
            </a:r>
            <a:endParaRPr lang="pt-BR" sz="3200" dirty="0"/>
          </a:p>
          <a:p>
            <a:pPr lvl="1">
              <a:buBlip>
                <a:blip r:embed="rId3"/>
              </a:buBlip>
            </a:pPr>
            <a:endParaRPr lang="pt-BR" sz="3200" dirty="0"/>
          </a:p>
          <a:p>
            <a:pPr>
              <a:buBlip>
                <a:blip r:embed="rId3"/>
              </a:buBlip>
            </a:pPr>
            <a:endParaRPr lang="pt-BR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539275-4438-C440-AA9A-78DC46E803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590" y="1960986"/>
            <a:ext cx="1666117" cy="266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24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7233172-9A80-BB41-81EE-D3A9CE49C747}"/>
              </a:ext>
            </a:extLst>
          </p:cNvPr>
          <p:cNvSpPr txBox="1"/>
          <p:nvPr/>
        </p:nvSpPr>
        <p:spPr>
          <a:xfrm>
            <a:off x="173314" y="247248"/>
            <a:ext cx="117473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4000" b="1" dirty="0"/>
              <a:t>UMA</a:t>
            </a:r>
            <a:r>
              <a:rPr lang="pt-BR" sz="4000" dirty="0"/>
              <a:t> pessoa escrevendo um documento já é problemático suficiente controlar a versão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58D489-680E-B64A-AAB7-F43DDDD31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73" y="1971877"/>
            <a:ext cx="3966048" cy="35101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DDBE9D-2591-B348-9AB3-202993ABB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3374" y="1460769"/>
            <a:ext cx="4295843" cy="42958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27E580-3821-7B49-9EA2-DFC399BFB797}"/>
              </a:ext>
            </a:extLst>
          </p:cNvPr>
          <p:cNvSpPr txBox="1"/>
          <p:nvPr/>
        </p:nvSpPr>
        <p:spPr>
          <a:xfrm>
            <a:off x="683773" y="5297391"/>
            <a:ext cx="3635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Google Imagens</a:t>
            </a:r>
          </a:p>
        </p:txBody>
      </p:sp>
    </p:spTree>
    <p:extLst>
      <p:ext uri="{BB962C8B-B14F-4D97-AF65-F5344CB8AC3E}">
        <p14:creationId xmlns:p14="http://schemas.microsoft.com/office/powerpoint/2010/main" val="950868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7233172-9A80-BB41-81EE-D3A9CE49C747}"/>
              </a:ext>
            </a:extLst>
          </p:cNvPr>
          <p:cNvSpPr txBox="1"/>
          <p:nvPr/>
        </p:nvSpPr>
        <p:spPr>
          <a:xfrm>
            <a:off x="2320166" y="612844"/>
            <a:ext cx="836439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4000" dirty="0"/>
              <a:t>Imagine uma equipe gigantes...</a:t>
            </a:r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1408184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7233172-9A80-BB41-81EE-D3A9CE49C747}"/>
              </a:ext>
            </a:extLst>
          </p:cNvPr>
          <p:cNvSpPr txBox="1"/>
          <p:nvPr/>
        </p:nvSpPr>
        <p:spPr>
          <a:xfrm>
            <a:off x="173314" y="247248"/>
            <a:ext cx="1174734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4000" dirty="0"/>
              <a:t>Quais os dois problemas anteriores?</a:t>
            </a:r>
          </a:p>
          <a:p>
            <a:pPr marL="1028700" lvl="1" indent="-571500">
              <a:buBlip>
                <a:blip r:embed="rId3"/>
              </a:buBlip>
            </a:pPr>
            <a:r>
              <a:rPr lang="pt-BR" sz="4000" dirty="0"/>
              <a:t>Manter a versão</a:t>
            </a:r>
          </a:p>
          <a:p>
            <a:pPr marL="1028700" lvl="1" indent="-571500">
              <a:buBlip>
                <a:blip r:embed="rId3"/>
              </a:buBlip>
            </a:pPr>
            <a:endParaRPr lang="pt-BR" sz="4000" dirty="0"/>
          </a:p>
          <a:p>
            <a:pPr marL="1028700" lvl="1" indent="-571500">
              <a:buBlip>
                <a:blip r:embed="rId3"/>
              </a:buBlip>
            </a:pPr>
            <a:endParaRPr lang="pt-BR" sz="4000" dirty="0"/>
          </a:p>
          <a:p>
            <a:pPr marL="1028700" lvl="1" indent="-571500">
              <a:buBlip>
                <a:blip r:embed="rId3"/>
              </a:buBlip>
            </a:pPr>
            <a:endParaRPr lang="pt-BR" sz="4000" dirty="0"/>
          </a:p>
          <a:p>
            <a:pPr marL="1028700" lvl="1" indent="-571500">
              <a:buBlip>
                <a:blip r:embed="rId3"/>
              </a:buBlip>
            </a:pPr>
            <a:endParaRPr lang="pt-BR" sz="4000" dirty="0"/>
          </a:p>
          <a:p>
            <a:pPr marL="1028700" lvl="1" indent="-571500">
              <a:buBlip>
                <a:blip r:embed="rId3"/>
              </a:buBlip>
            </a:pPr>
            <a:endParaRPr lang="pt-BR" sz="4000" dirty="0"/>
          </a:p>
          <a:p>
            <a:pPr marL="1028700" lvl="1" indent="-571500">
              <a:buBlip>
                <a:blip r:embed="rId3"/>
              </a:buBlip>
            </a:pPr>
            <a:endParaRPr lang="pt-BR" sz="4000" dirty="0"/>
          </a:p>
          <a:p>
            <a:pPr marL="1028700" lvl="1" indent="-571500">
              <a:buBlip>
                <a:blip r:embed="rId3"/>
              </a:buBlip>
            </a:pPr>
            <a:endParaRPr lang="pt-BR" sz="4000" dirty="0"/>
          </a:p>
          <a:p>
            <a:pPr marL="1028700" lvl="1" indent="-571500">
              <a:buBlip>
                <a:blip r:embed="rId3"/>
              </a:buBlip>
            </a:pPr>
            <a:r>
              <a:rPr lang="pt-BR" sz="4000" dirty="0"/>
              <a:t>Compartilhar os documentos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301412-2972-024F-8C91-E83BE829D5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500" b="78750" l="18400" r="84400">
                        <a14:foregroundMark x1="20667" y1="41250" x2="20667" y2="41250"/>
                        <a14:foregroundMark x1="20667" y1="31000" x2="20667" y2="31000"/>
                        <a14:foregroundMark x1="20933" y1="25500" x2="20933" y2="25500"/>
                        <a14:foregroundMark x1="33867" y1="23500" x2="33867" y2="23500"/>
                        <a14:foregroundMark x1="35200" y1="20750" x2="35200" y2="20750"/>
                        <a14:foregroundMark x1="79333" y1="33500" x2="79333" y2="33500"/>
                        <a14:foregroundMark x1="76667" y1="38750" x2="76667" y2="38750"/>
                        <a14:foregroundMark x1="70267" y1="39000" x2="70267" y2="39000"/>
                        <a14:foregroundMark x1="69733" y1="42250" x2="69733" y2="42250"/>
                        <a14:foregroundMark x1="70933" y1="47250" x2="70933" y2="47250"/>
                        <a14:foregroundMark x1="72133" y1="47500" x2="72133" y2="47500"/>
                        <a14:foregroundMark x1="73867" y1="48250" x2="73867" y2="48250"/>
                        <a14:foregroundMark x1="80133" y1="26250" x2="80133" y2="26250"/>
                        <a14:foregroundMark x1="81200" y1="22250" x2="81200" y2="22250"/>
                        <a14:foregroundMark x1="81733" y1="19750" x2="81733" y2="19750"/>
                        <a14:foregroundMark x1="81733" y1="37750" x2="81733" y2="37750"/>
                        <a14:foregroundMark x1="80267" y1="38750" x2="80267" y2="38750"/>
                        <a14:foregroundMark x1="76267" y1="38500" x2="76267" y2="38500"/>
                        <a14:foregroundMark x1="75600" y1="37000" x2="75600" y2="37000"/>
                        <a14:foregroundMark x1="18400" y1="43000" x2="18400" y2="43000"/>
                        <a14:foregroundMark x1="84400" y1="25750" x2="84400" y2="25750"/>
                        <a14:foregroundMark x1="32400" y1="19500" x2="32400" y2="19500"/>
                        <a14:foregroundMark x1="48400" y1="74500" x2="48400" y2="74500"/>
                        <a14:foregroundMark x1="46667" y1="76250" x2="46667" y2="76250"/>
                        <a14:foregroundMark x1="51733" y1="78750" x2="51733" y2="78750"/>
                      </a14:backgroundRemoval>
                    </a14:imgEffect>
                  </a14:imgLayer>
                </a14:imgProps>
              </a:ext>
            </a:extLst>
          </a:blip>
          <a:srcRect l="16435" t="17925" r="14936" b="17543"/>
          <a:stretch/>
        </p:blipFill>
        <p:spPr>
          <a:xfrm>
            <a:off x="5505855" y="854860"/>
            <a:ext cx="4348264" cy="21806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F6B5E9-E3C2-7A4E-806B-A1DA5230C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5059" y="3643074"/>
            <a:ext cx="40386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06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7233172-9A80-BB41-81EE-D3A9CE49C747}"/>
              </a:ext>
            </a:extLst>
          </p:cNvPr>
          <p:cNvSpPr txBox="1"/>
          <p:nvPr/>
        </p:nvSpPr>
        <p:spPr>
          <a:xfrm>
            <a:off x="222330" y="1509517"/>
            <a:ext cx="1174734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4000" dirty="0"/>
              <a:t>Um </a:t>
            </a:r>
            <a:r>
              <a:rPr lang="pt-BR" sz="4000" b="1" dirty="0">
                <a:solidFill>
                  <a:srgbClr val="0070C0"/>
                </a:solidFill>
              </a:rPr>
              <a:t>S</a:t>
            </a:r>
            <a:r>
              <a:rPr lang="pt-BR" sz="4000" dirty="0">
                <a:solidFill>
                  <a:srgbClr val="0070C0"/>
                </a:solidFill>
              </a:rPr>
              <a:t>istema de </a:t>
            </a:r>
            <a:r>
              <a:rPr lang="pt-BR" sz="4000" b="1" dirty="0">
                <a:solidFill>
                  <a:srgbClr val="0070C0"/>
                </a:solidFill>
              </a:rPr>
              <a:t>C</a:t>
            </a:r>
            <a:r>
              <a:rPr lang="pt-BR" sz="4000" dirty="0">
                <a:solidFill>
                  <a:srgbClr val="0070C0"/>
                </a:solidFill>
              </a:rPr>
              <a:t>ontrole de </a:t>
            </a:r>
            <a:r>
              <a:rPr lang="pt-BR" sz="4000" b="1" dirty="0">
                <a:solidFill>
                  <a:srgbClr val="0070C0"/>
                </a:solidFill>
              </a:rPr>
              <a:t>V</a:t>
            </a:r>
            <a:r>
              <a:rPr lang="pt-BR" sz="4000" dirty="0">
                <a:solidFill>
                  <a:srgbClr val="0070C0"/>
                </a:solidFill>
              </a:rPr>
              <a:t>ersões </a:t>
            </a:r>
            <a:r>
              <a:rPr lang="pt-BR" sz="4000" dirty="0"/>
              <a:t>oferece uma solução para os problemas anteriores</a:t>
            </a:r>
          </a:p>
          <a:p>
            <a:pPr marL="1028700" lvl="1" indent="-571500">
              <a:buBlip>
                <a:blip r:embed="rId3"/>
              </a:buBlip>
            </a:pPr>
            <a:r>
              <a:rPr lang="pt-BR" sz="4000" dirty="0">
                <a:solidFill>
                  <a:srgbClr val="0070C0"/>
                </a:solidFill>
              </a:rPr>
              <a:t>Repositório (compartilhado) </a:t>
            </a:r>
            <a:r>
              <a:rPr lang="pt-BR" sz="4000" dirty="0"/>
              <a:t>para armazenar a versão mais recente do código </a:t>
            </a:r>
          </a:p>
          <a:p>
            <a:pPr marL="1028700" lvl="1" indent="-571500">
              <a:buBlip>
                <a:blip r:embed="rId3"/>
              </a:buBlip>
            </a:pPr>
            <a:r>
              <a:rPr lang="pt-BR" sz="4000" dirty="0"/>
              <a:t>Permite </a:t>
            </a:r>
            <a:r>
              <a:rPr lang="pt-BR" sz="4000" dirty="0">
                <a:solidFill>
                  <a:srgbClr val="0070C0"/>
                </a:solidFill>
              </a:rPr>
              <a:t>recuperar versões mais antigas (versionamento)</a:t>
            </a:r>
          </a:p>
          <a:p>
            <a:pPr marL="571500" indent="-571500">
              <a:buBlip>
                <a:blip r:embed="rId3"/>
              </a:buBlip>
            </a:pPr>
            <a:endParaRPr lang="pt-BR" sz="4000" dirty="0"/>
          </a:p>
          <a:p>
            <a:pPr lvl="1"/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4020229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982F3B-D704-B64C-A4AF-1D0E91B0EA60}"/>
              </a:ext>
            </a:extLst>
          </p:cNvPr>
          <p:cNvSpPr txBox="1"/>
          <p:nvPr/>
        </p:nvSpPr>
        <p:spPr>
          <a:xfrm>
            <a:off x="3005966" y="565299"/>
            <a:ext cx="76088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4000" dirty="0"/>
              <a:t>Surgiu nos anos 70</a:t>
            </a:r>
          </a:p>
          <a:p>
            <a:pPr marL="571500" indent="-571500">
              <a:buBlip>
                <a:blip r:embed="rId3"/>
              </a:buBlip>
            </a:pPr>
            <a:r>
              <a:rPr lang="pt-BR" sz="4000" dirty="0"/>
              <a:t>Desenvolvido para o UNIX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591F90-2985-764C-B661-68114A202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1168" y="2380268"/>
            <a:ext cx="6669664" cy="432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2489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7DC587D59F2BE4A87CE49E0975C5D8D" ma:contentTypeVersion="0" ma:contentTypeDescription="Create a new document." ma:contentTypeScope="" ma:versionID="b8d161f1943d0d4586cfa7bd4fda0c8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1d5eec3c12ee2e8127422d567928f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412F6F-B0CF-44E9-810F-63D93C3B41F0}"/>
</file>

<file path=customXml/itemProps2.xml><?xml version="1.0" encoding="utf-8"?>
<ds:datastoreItem xmlns:ds="http://schemas.openxmlformats.org/officeDocument/2006/customXml" ds:itemID="{A4DDBC57-6C55-44E1-910C-F9EC2E220518}"/>
</file>

<file path=docProps/app.xml><?xml version="1.0" encoding="utf-8"?>
<Properties xmlns="http://schemas.openxmlformats.org/officeDocument/2006/extended-properties" xmlns:vt="http://schemas.openxmlformats.org/officeDocument/2006/docPropsVTypes">
  <TotalTime>7045</TotalTime>
  <Words>1168</Words>
  <Application>Microsoft Office PowerPoint</Application>
  <PresentationFormat>Widescreen</PresentationFormat>
  <Paragraphs>186</Paragraphs>
  <Slides>44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Wingdings</vt:lpstr>
      <vt:lpstr>Tema do Office</vt:lpstr>
      <vt:lpstr>                         C214 – Engenharia de Software   Controle de Versão com Git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Material Complementar</vt:lpstr>
      <vt:lpstr>Implementações</vt:lpstr>
      <vt:lpstr>Referência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C204 – Engenharia de Software   Automação da Compilação com Maven</dc:title>
  <dc:creator>Chris Lima</dc:creator>
  <cp:lastModifiedBy>Chris Lima</cp:lastModifiedBy>
  <cp:revision>29</cp:revision>
  <dcterms:created xsi:type="dcterms:W3CDTF">2020-07-16T21:09:51Z</dcterms:created>
  <dcterms:modified xsi:type="dcterms:W3CDTF">2023-02-12T13:20:10Z</dcterms:modified>
</cp:coreProperties>
</file>